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9" r:id="rId12"/>
    <p:sldId id="270" r:id="rId13"/>
    <p:sldId id="274" r:id="rId14"/>
    <p:sldId id="271" r:id="rId15"/>
    <p:sldId id="272" r:id="rId16"/>
    <p:sldId id="273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2383"/>
    <a:srgbClr val="E2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7B846-A5FF-A845-BC7F-1D8C55D77F39}" v="688" dt="2022-09-04T19:25:38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/>
    <p:restoredTop sz="97872"/>
  </p:normalViewPr>
  <p:slideViewPr>
    <p:cSldViewPr snapToGrid="0" snapToObjects="1">
      <p:cViewPr>
        <p:scale>
          <a:sx n="265" d="100"/>
          <a:sy n="265" d="100"/>
        </p:scale>
        <p:origin x="1256" y="-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8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  <pc:docChgLst>
    <pc:chgData name="Sergei Dobrovolskii" userId="73d305bacc4c2cf3" providerId="LiveId" clId="{C6E7B846-A5FF-A845-BC7F-1D8C55D77F39}"/>
    <pc:docChg chg="undo custSel addSld delSld modSld">
      <pc:chgData name="Sergei Dobrovolskii" userId="73d305bacc4c2cf3" providerId="LiveId" clId="{C6E7B846-A5FF-A845-BC7F-1D8C55D77F39}" dt="2022-09-04T19:26:27.932" v="2533" actId="1076"/>
      <pc:docMkLst>
        <pc:docMk/>
      </pc:docMkLst>
      <pc:sldChg chg="modSp">
        <pc:chgData name="Sergei Dobrovolskii" userId="73d305bacc4c2cf3" providerId="LiveId" clId="{C6E7B846-A5FF-A845-BC7F-1D8C55D77F39}" dt="2022-08-29T21:25:43.927" v="842"/>
        <pc:sldMkLst>
          <pc:docMk/>
          <pc:sldMk cId="620491950" sldId="256"/>
        </pc:sldMkLst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2" creationId="{31E5A7B4-AE5A-DF41-B52F-2A0F68D03F42}"/>
          </ac:spMkLst>
        </pc:spChg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3" creationId="{E12F8294-3440-40CC-33DE-A0F5F00F74DB}"/>
          </ac:spMkLst>
        </pc:spChg>
      </pc:sldChg>
      <pc:sldChg chg="addSp modSp mod">
        <pc:chgData name="Sergei Dobrovolskii" userId="73d305bacc4c2cf3" providerId="LiveId" clId="{C6E7B846-A5FF-A845-BC7F-1D8C55D77F39}" dt="2022-09-04T19:26:27.932" v="2533" actId="1076"/>
        <pc:sldMkLst>
          <pc:docMk/>
          <pc:sldMk cId="3864567502" sldId="261"/>
        </pc:sldMkLst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5" creationId="{07123D72-76AC-9149-0D9A-05F426D96A04}"/>
          </ac:spMkLst>
        </pc:spChg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6" creationId="{A6358001-6963-2BD4-DE18-3854BEEBF20F}"/>
          </ac:spMkLst>
        </pc:spChg>
        <pc:spChg chg="add mod">
          <ac:chgData name="Sergei Dobrovolskii" userId="73d305bacc4c2cf3" providerId="LiveId" clId="{C6E7B846-A5FF-A845-BC7F-1D8C55D77F39}" dt="2022-09-04T19:24:42.051" v="2490" actId="1076"/>
          <ac:spMkLst>
            <pc:docMk/>
            <pc:sldMk cId="3864567502" sldId="261"/>
            <ac:spMk id="7" creationId="{FDD381A0-7D9A-3475-00FD-327B8CBB205B}"/>
          </ac:spMkLst>
        </pc:spChg>
        <pc:spChg chg="add mod">
          <ac:chgData name="Sergei Dobrovolskii" userId="73d305bacc4c2cf3" providerId="LiveId" clId="{C6E7B846-A5FF-A845-BC7F-1D8C55D77F39}" dt="2022-09-04T19:25:07.410" v="2512" actId="21"/>
          <ac:spMkLst>
            <pc:docMk/>
            <pc:sldMk cId="3864567502" sldId="261"/>
            <ac:spMk id="8" creationId="{434D37AB-FD96-6960-1C82-0D631A2EE7FF}"/>
          </ac:spMkLst>
        </pc:spChg>
        <pc:spChg chg="add mod">
          <ac:chgData name="Sergei Dobrovolskii" userId="73d305bacc4c2cf3" providerId="LiveId" clId="{C6E7B846-A5FF-A845-BC7F-1D8C55D77F39}" dt="2022-09-04T19:26:23.292" v="2532" actId="1076"/>
          <ac:spMkLst>
            <pc:docMk/>
            <pc:sldMk cId="3864567502" sldId="261"/>
            <ac:spMk id="10" creationId="{BB111DA4-09A2-B736-4A47-824502F628ED}"/>
          </ac:spMkLst>
        </pc:spChg>
        <pc:spChg chg="add mod">
          <ac:chgData name="Sergei Dobrovolskii" userId="73d305bacc4c2cf3" providerId="LiveId" clId="{C6E7B846-A5FF-A845-BC7F-1D8C55D77F39}" dt="2022-09-04T19:25:44.148" v="2520" actId="1076"/>
          <ac:spMkLst>
            <pc:docMk/>
            <pc:sldMk cId="3864567502" sldId="261"/>
            <ac:spMk id="11" creationId="{95D1139F-AD18-329E-E44B-C0E7D62E620A}"/>
          </ac:spMkLst>
        </pc:spChg>
        <pc:spChg chg="add mod">
          <ac:chgData name="Sergei Dobrovolskii" userId="73d305bacc4c2cf3" providerId="LiveId" clId="{C6E7B846-A5FF-A845-BC7F-1D8C55D77F39}" dt="2022-09-04T19:25:47.666" v="2521" actId="207"/>
          <ac:spMkLst>
            <pc:docMk/>
            <pc:sldMk cId="3864567502" sldId="261"/>
            <ac:spMk id="12" creationId="{CA1BB2BE-F05D-E76E-A166-859272176B2F}"/>
          </ac:spMkLst>
        </pc:spChg>
        <pc:grpChg chg="add mod">
          <ac:chgData name="Sergei Dobrovolskii" userId="73d305bacc4c2cf3" providerId="LiveId" clId="{C6E7B846-A5FF-A845-BC7F-1D8C55D77F39}" dt="2022-09-04T19:26:27.932" v="2533" actId="1076"/>
          <ac:grpSpMkLst>
            <pc:docMk/>
            <pc:sldMk cId="3864567502" sldId="261"/>
            <ac:grpSpMk id="13" creationId="{95F85FD2-CFA1-B2B5-8A1C-C8F18C70B4B2}"/>
          </ac:grpSpMkLst>
        </pc:grp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2" creationId="{4593F4F2-A8B0-DCBB-C1A9-625A41FE2DD9}"/>
          </ac:picMkLst>
        </pc:pic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3" creationId="{80E5671F-EDF1-54F4-7394-6B81AD7D40AE}"/>
          </ac:picMkLst>
        </pc:picChg>
        <pc:picChg chg="add mod">
          <ac:chgData name="Sergei Dobrovolskii" userId="73d305bacc4c2cf3" providerId="LiveId" clId="{C6E7B846-A5FF-A845-BC7F-1D8C55D77F39}" dt="2022-09-04T19:24:30.763" v="2459" actId="1076"/>
          <ac:picMkLst>
            <pc:docMk/>
            <pc:sldMk cId="3864567502" sldId="261"/>
            <ac:picMk id="1026" creationId="{7BA5708B-20CB-00B8-65C0-BC7FF3960247}"/>
          </ac:picMkLst>
        </pc:picChg>
      </pc:sldChg>
      <pc:sldChg chg="addSp delSp modSp new mod">
        <pc:chgData name="Sergei Dobrovolskii" userId="73d305bacc4c2cf3" providerId="LiveId" clId="{C6E7B846-A5FF-A845-BC7F-1D8C55D77F39}" dt="2022-08-31T21:39:17.680" v="1406" actId="1076"/>
        <pc:sldMkLst>
          <pc:docMk/>
          <pc:sldMk cId="51440" sldId="270"/>
        </pc:sldMkLst>
        <pc:spChg chg="add del mod">
          <ac:chgData name="Sergei Dobrovolskii" userId="73d305bacc4c2cf3" providerId="LiveId" clId="{C6E7B846-A5FF-A845-BC7F-1D8C55D77F39}" dt="2022-08-28T17:53:53.166" v="3"/>
          <ac:spMkLst>
            <pc:docMk/>
            <pc:sldMk cId="51440" sldId="270"/>
            <ac:spMk id="2" creationId="{F21945C1-B696-775C-5A58-7FBB54B79103}"/>
          </ac:spMkLst>
        </pc:spChg>
        <pc:spChg chg="add del mod">
          <ac:chgData name="Sergei Dobrovolskii" userId="73d305bacc4c2cf3" providerId="LiveId" clId="{C6E7B846-A5FF-A845-BC7F-1D8C55D77F39}" dt="2022-08-28T17:54:09.075" v="22"/>
          <ac:spMkLst>
            <pc:docMk/>
            <pc:sldMk cId="51440" sldId="270"/>
            <ac:spMk id="3" creationId="{8D538622-A7CF-995A-841B-FFD82B1BB64D}"/>
          </ac:spMkLst>
        </pc:spChg>
        <pc:spChg chg="add mod">
          <ac:chgData name="Sergei Dobrovolskii" userId="73d305bacc4c2cf3" providerId="LiveId" clId="{C6E7B846-A5FF-A845-BC7F-1D8C55D77F39}" dt="2022-08-31T21:30:39.217" v="1233" actId="408"/>
          <ac:spMkLst>
            <pc:docMk/>
            <pc:sldMk cId="51440" sldId="270"/>
            <ac:spMk id="4" creationId="{8521201F-4B51-06B7-4D77-A66B6695D85F}"/>
          </ac:spMkLst>
        </pc:spChg>
        <pc:spChg chg="add mod">
          <ac:chgData name="Sergei Dobrovolskii" userId="73d305bacc4c2cf3" providerId="LiveId" clId="{C6E7B846-A5FF-A845-BC7F-1D8C55D77F39}" dt="2022-08-31T21:11:39.191" v="956" actId="207"/>
          <ac:spMkLst>
            <pc:docMk/>
            <pc:sldMk cId="51440" sldId="270"/>
            <ac:spMk id="5" creationId="{F37F0A23-ACC8-8CE2-07FC-CDE9023B4052}"/>
          </ac:spMkLst>
        </pc:spChg>
        <pc:spChg chg="add mod">
          <ac:chgData name="Sergei Dobrovolskii" userId="73d305bacc4c2cf3" providerId="LiveId" clId="{C6E7B846-A5FF-A845-BC7F-1D8C55D77F39}" dt="2022-08-31T21:30:39.217" v="1233" actId="408"/>
          <ac:spMkLst>
            <pc:docMk/>
            <pc:sldMk cId="51440" sldId="270"/>
            <ac:spMk id="6" creationId="{4B82D17F-B7D3-20F1-6754-588ED50BE518}"/>
          </ac:spMkLst>
        </pc:spChg>
        <pc:spChg chg="add mod">
          <ac:chgData name="Sergei Dobrovolskii" userId="73d305bacc4c2cf3" providerId="LiveId" clId="{C6E7B846-A5FF-A845-BC7F-1D8C55D77F39}" dt="2022-08-31T21:30:39.217" v="1233" actId="408"/>
          <ac:spMkLst>
            <pc:docMk/>
            <pc:sldMk cId="51440" sldId="270"/>
            <ac:spMk id="7" creationId="{0DBE039F-D378-9CE0-1CBA-F1EC2C2AC178}"/>
          </ac:spMkLst>
        </pc:spChg>
        <pc:spChg chg="add mod">
          <ac:chgData name="Sergei Dobrovolskii" userId="73d305bacc4c2cf3" providerId="LiveId" clId="{C6E7B846-A5FF-A845-BC7F-1D8C55D77F39}" dt="2022-08-31T21:20:34.416" v="1132" actId="1076"/>
          <ac:spMkLst>
            <pc:docMk/>
            <pc:sldMk cId="51440" sldId="270"/>
            <ac:spMk id="8" creationId="{A3B3653F-C07E-3109-96F2-482419512237}"/>
          </ac:spMkLst>
        </pc:spChg>
        <pc:spChg chg="add mod">
          <ac:chgData name="Sergei Dobrovolskii" userId="73d305bacc4c2cf3" providerId="LiveId" clId="{C6E7B846-A5FF-A845-BC7F-1D8C55D77F39}" dt="2022-08-31T21:31:50.976" v="1244" actId="1076"/>
          <ac:spMkLst>
            <pc:docMk/>
            <pc:sldMk cId="51440" sldId="270"/>
            <ac:spMk id="9" creationId="{5E51FC76-9ECF-1616-5CA0-45D98E95A6A3}"/>
          </ac:spMkLst>
        </pc:spChg>
        <pc:spChg chg="add mod">
          <ac:chgData name="Sergei Dobrovolskii" userId="73d305bacc4c2cf3" providerId="LiveId" clId="{C6E7B846-A5FF-A845-BC7F-1D8C55D77F39}" dt="2022-08-31T21:30:54.452" v="1235" actId="1076"/>
          <ac:spMkLst>
            <pc:docMk/>
            <pc:sldMk cId="51440" sldId="270"/>
            <ac:spMk id="10" creationId="{26C5E0ED-516E-57CC-0874-9F158B806FED}"/>
          </ac:spMkLst>
        </pc:spChg>
        <pc:spChg chg="add del mod">
          <ac:chgData name="Sergei Dobrovolskii" userId="73d305bacc4c2cf3" providerId="LiveId" clId="{C6E7B846-A5FF-A845-BC7F-1D8C55D77F39}" dt="2022-08-31T21:21:23.964" v="1144" actId="478"/>
          <ac:spMkLst>
            <pc:docMk/>
            <pc:sldMk cId="51440" sldId="270"/>
            <ac:spMk id="14" creationId="{9419117C-12EF-1C52-126B-546604F29C62}"/>
          </ac:spMkLst>
        </pc:spChg>
        <pc:spChg chg="add mod">
          <ac:chgData name="Sergei Dobrovolskii" userId="73d305bacc4c2cf3" providerId="LiveId" clId="{C6E7B846-A5FF-A845-BC7F-1D8C55D77F39}" dt="2022-08-31T21:31:00.219" v="1236" actId="1076"/>
          <ac:spMkLst>
            <pc:docMk/>
            <pc:sldMk cId="51440" sldId="270"/>
            <ac:spMk id="15" creationId="{627B171D-BB79-D3CD-E90D-BEE5C8388B48}"/>
          </ac:spMkLst>
        </pc:spChg>
        <pc:spChg chg="add mod">
          <ac:chgData name="Sergei Dobrovolskii" userId="73d305bacc4c2cf3" providerId="LiveId" clId="{C6E7B846-A5FF-A845-BC7F-1D8C55D77F39}" dt="2022-08-31T21:31:19.120" v="1239" actId="1076"/>
          <ac:spMkLst>
            <pc:docMk/>
            <pc:sldMk cId="51440" sldId="270"/>
            <ac:spMk id="16" creationId="{9D21FAE6-B698-C2C1-3C07-E5242023C6EA}"/>
          </ac:spMkLst>
        </pc:spChg>
        <pc:spChg chg="add del mod">
          <ac:chgData name="Sergei Dobrovolskii" userId="73d305bacc4c2cf3" providerId="LiveId" clId="{C6E7B846-A5FF-A845-BC7F-1D8C55D77F39}" dt="2022-08-31T21:13:43.351" v="965" actId="478"/>
          <ac:spMkLst>
            <pc:docMk/>
            <pc:sldMk cId="51440" sldId="270"/>
            <ac:spMk id="17" creationId="{82B84D11-A73B-55B2-D51E-67F4A05CEE55}"/>
          </ac:spMkLst>
        </pc:spChg>
        <pc:spChg chg="add mod">
          <ac:chgData name="Sergei Dobrovolskii" userId="73d305bacc4c2cf3" providerId="LiveId" clId="{C6E7B846-A5FF-A845-BC7F-1D8C55D77F39}" dt="2022-08-31T21:15:42.699" v="1018" actId="404"/>
          <ac:spMkLst>
            <pc:docMk/>
            <pc:sldMk cId="51440" sldId="270"/>
            <ac:spMk id="22" creationId="{7FD77649-93F6-E127-EB35-A567D04E3906}"/>
          </ac:spMkLst>
        </pc:spChg>
        <pc:spChg chg="add mod">
          <ac:chgData name="Sergei Dobrovolskii" userId="73d305bacc4c2cf3" providerId="LiveId" clId="{C6E7B846-A5FF-A845-BC7F-1D8C55D77F39}" dt="2022-08-31T21:30:39.217" v="1233" actId="408"/>
          <ac:spMkLst>
            <pc:docMk/>
            <pc:sldMk cId="51440" sldId="270"/>
            <ac:spMk id="24" creationId="{DDD82030-DC0F-DF2F-9709-0447BFDA8C95}"/>
          </ac:spMkLst>
        </pc:spChg>
        <pc:spChg chg="add mod">
          <ac:chgData name="Sergei Dobrovolskii" userId="73d305bacc4c2cf3" providerId="LiveId" clId="{C6E7B846-A5FF-A845-BC7F-1D8C55D77F39}" dt="2022-08-31T21:20:53.515" v="1136" actId="1076"/>
          <ac:spMkLst>
            <pc:docMk/>
            <pc:sldMk cId="51440" sldId="270"/>
            <ac:spMk id="25" creationId="{431214BE-D78C-ED63-98CF-6A81B3AA7642}"/>
          </ac:spMkLst>
        </pc:spChg>
        <pc:spChg chg="add mod">
          <ac:chgData name="Sergei Dobrovolskii" userId="73d305bacc4c2cf3" providerId="LiveId" clId="{C6E7B846-A5FF-A845-BC7F-1D8C55D77F39}" dt="2022-08-31T21:38:22.135" v="1370" actId="20577"/>
          <ac:spMkLst>
            <pc:docMk/>
            <pc:sldMk cId="51440" sldId="270"/>
            <ac:spMk id="26" creationId="{4BC64F11-394A-634E-6A5A-9917D821F9C6}"/>
          </ac:spMkLst>
        </pc:spChg>
        <pc:spChg chg="add mod">
          <ac:chgData name="Sergei Dobrovolskii" userId="73d305bacc4c2cf3" providerId="LiveId" clId="{C6E7B846-A5FF-A845-BC7F-1D8C55D77F39}" dt="2022-08-31T21:30:39.217" v="1233" actId="408"/>
          <ac:spMkLst>
            <pc:docMk/>
            <pc:sldMk cId="51440" sldId="270"/>
            <ac:spMk id="27" creationId="{4692C24A-9673-F936-62D9-8B369FB5A64D}"/>
          </ac:spMkLst>
        </pc:spChg>
        <pc:spChg chg="add mod">
          <ac:chgData name="Sergei Dobrovolskii" userId="73d305bacc4c2cf3" providerId="LiveId" clId="{C6E7B846-A5FF-A845-BC7F-1D8C55D77F39}" dt="2022-08-31T21:24:51.426" v="1179" actId="20577"/>
          <ac:spMkLst>
            <pc:docMk/>
            <pc:sldMk cId="51440" sldId="270"/>
            <ac:spMk id="28" creationId="{C51E587A-CF55-22F3-50BD-3432972E80B4}"/>
          </ac:spMkLst>
        </pc:spChg>
        <pc:spChg chg="add del">
          <ac:chgData name="Sergei Dobrovolskii" userId="73d305bacc4c2cf3" providerId="LiveId" clId="{C6E7B846-A5FF-A845-BC7F-1D8C55D77F39}" dt="2022-08-31T21:21:25.300" v="1146" actId="22"/>
          <ac:spMkLst>
            <pc:docMk/>
            <pc:sldMk cId="51440" sldId="270"/>
            <ac:spMk id="35" creationId="{AA34486B-C740-E0AE-920E-9FE6647D01B6}"/>
          </ac:spMkLst>
        </pc:spChg>
        <pc:spChg chg="mod">
          <ac:chgData name="Sergei Dobrovolskii" userId="73d305bacc4c2cf3" providerId="LiveId" clId="{C6E7B846-A5FF-A845-BC7F-1D8C55D77F39}" dt="2022-08-31T21:21:26.921" v="1147"/>
          <ac:spMkLst>
            <pc:docMk/>
            <pc:sldMk cId="51440" sldId="270"/>
            <ac:spMk id="37" creationId="{1CC80B3A-E744-C026-C251-5E9163D0C783}"/>
          </ac:spMkLst>
        </pc:spChg>
        <pc:spChg chg="mod">
          <ac:chgData name="Sergei Dobrovolskii" userId="73d305bacc4c2cf3" providerId="LiveId" clId="{C6E7B846-A5FF-A845-BC7F-1D8C55D77F39}" dt="2022-08-31T21:21:41.617" v="1150" actId="1076"/>
          <ac:spMkLst>
            <pc:docMk/>
            <pc:sldMk cId="51440" sldId="270"/>
            <ac:spMk id="38" creationId="{3F233C23-3583-0942-6D72-99BC01334F2D}"/>
          </ac:spMkLst>
        </pc:spChg>
        <pc:spChg chg="add del">
          <ac:chgData name="Sergei Dobrovolskii" userId="73d305bacc4c2cf3" providerId="LiveId" clId="{C6E7B846-A5FF-A845-BC7F-1D8C55D77F39}" dt="2022-08-31T21:22:25.791" v="1152" actId="478"/>
          <ac:spMkLst>
            <pc:docMk/>
            <pc:sldMk cId="51440" sldId="270"/>
            <ac:spMk id="39" creationId="{35ECB066-70C0-7384-190F-5C19D04A218A}"/>
          </ac:spMkLst>
        </pc:spChg>
        <pc:spChg chg="add del mod">
          <ac:chgData name="Sergei Dobrovolskii" userId="73d305bacc4c2cf3" providerId="LiveId" clId="{C6E7B846-A5FF-A845-BC7F-1D8C55D77F39}" dt="2022-08-31T21:22:58.316" v="1156" actId="21"/>
          <ac:spMkLst>
            <pc:docMk/>
            <pc:sldMk cId="51440" sldId="270"/>
            <ac:spMk id="40" creationId="{2CF54B48-A0A1-D8BA-B54B-B7B2FB34C927}"/>
          </ac:spMkLst>
        </pc:spChg>
        <pc:spChg chg="add del mod">
          <ac:chgData name="Sergei Dobrovolskii" userId="73d305bacc4c2cf3" providerId="LiveId" clId="{C6E7B846-A5FF-A845-BC7F-1D8C55D77F39}" dt="2022-08-31T21:23:04.643" v="1158" actId="478"/>
          <ac:spMkLst>
            <pc:docMk/>
            <pc:sldMk cId="51440" sldId="270"/>
            <ac:spMk id="41" creationId="{5DA07F6E-DBDC-AAE1-1441-A75F33A86C60}"/>
          </ac:spMkLst>
        </pc:spChg>
        <pc:spChg chg="add del mod">
          <ac:chgData name="Sergei Dobrovolskii" userId="73d305bacc4c2cf3" providerId="LiveId" clId="{C6E7B846-A5FF-A845-BC7F-1D8C55D77F39}" dt="2022-08-31T21:23:21.525" v="1161" actId="478"/>
          <ac:spMkLst>
            <pc:docMk/>
            <pc:sldMk cId="51440" sldId="270"/>
            <ac:spMk id="42" creationId="{5D860C5D-E415-FE4A-603C-7CDC8D747346}"/>
          </ac:spMkLst>
        </pc:spChg>
        <pc:spChg chg="add mod">
          <ac:chgData name="Sergei Dobrovolskii" userId="73d305bacc4c2cf3" providerId="LiveId" clId="{C6E7B846-A5FF-A845-BC7F-1D8C55D77F39}" dt="2022-08-31T21:32:00.621" v="1245" actId="1076"/>
          <ac:spMkLst>
            <pc:docMk/>
            <pc:sldMk cId="51440" sldId="270"/>
            <ac:spMk id="43" creationId="{127DC7A1-CF2D-8049-0904-3E8C6EF52952}"/>
          </ac:spMkLst>
        </pc:spChg>
        <pc:spChg chg="add mod">
          <ac:chgData name="Sergei Dobrovolskii" userId="73d305bacc4c2cf3" providerId="LiveId" clId="{C6E7B846-A5FF-A845-BC7F-1D8C55D77F39}" dt="2022-08-31T21:32:00.621" v="1245" actId="1076"/>
          <ac:spMkLst>
            <pc:docMk/>
            <pc:sldMk cId="51440" sldId="270"/>
            <ac:spMk id="44" creationId="{5F524CF5-7767-8817-6AD0-A82D95035B04}"/>
          </ac:spMkLst>
        </pc:spChg>
        <pc:spChg chg="add mod">
          <ac:chgData name="Sergei Dobrovolskii" userId="73d305bacc4c2cf3" providerId="LiveId" clId="{C6E7B846-A5FF-A845-BC7F-1D8C55D77F39}" dt="2022-08-31T21:33:26.934" v="1336" actId="20577"/>
          <ac:spMkLst>
            <pc:docMk/>
            <pc:sldMk cId="51440" sldId="270"/>
            <ac:spMk id="56" creationId="{64B4FB5F-8456-77CF-199A-4B6A1C01E8C1}"/>
          </ac:spMkLst>
        </pc:spChg>
        <pc:spChg chg="add mod">
          <ac:chgData name="Sergei Dobrovolskii" userId="73d305bacc4c2cf3" providerId="LiveId" clId="{C6E7B846-A5FF-A845-BC7F-1D8C55D77F39}" dt="2022-08-31T21:32:00.621" v="1245" actId="1076"/>
          <ac:spMkLst>
            <pc:docMk/>
            <pc:sldMk cId="51440" sldId="270"/>
            <ac:spMk id="57" creationId="{00C9F1C1-6538-95B6-CD47-78A12CE32053}"/>
          </ac:spMkLst>
        </pc:spChg>
        <pc:spChg chg="add mod">
          <ac:chgData name="Sergei Dobrovolskii" userId="73d305bacc4c2cf3" providerId="LiveId" clId="{C6E7B846-A5FF-A845-BC7F-1D8C55D77F39}" dt="2022-08-31T21:32:24.007" v="1251" actId="1076"/>
          <ac:spMkLst>
            <pc:docMk/>
            <pc:sldMk cId="51440" sldId="270"/>
            <ac:spMk id="64" creationId="{114E2785-C49C-A1F3-9368-268150902CBE}"/>
          </ac:spMkLst>
        </pc:spChg>
        <pc:spChg chg="add del">
          <ac:chgData name="Sergei Dobrovolskii" userId="73d305bacc4c2cf3" providerId="LiveId" clId="{C6E7B846-A5FF-A845-BC7F-1D8C55D77F39}" dt="2022-08-31T21:27:44.621" v="1222"/>
          <ac:spMkLst>
            <pc:docMk/>
            <pc:sldMk cId="51440" sldId="270"/>
            <ac:spMk id="69" creationId="{E64CF896-2936-CDFD-53EF-BEBD7FA0375D}"/>
          </ac:spMkLst>
        </pc:spChg>
        <pc:spChg chg="add mod">
          <ac:chgData name="Sergei Dobrovolskii" userId="73d305bacc4c2cf3" providerId="LiveId" clId="{C6E7B846-A5FF-A845-BC7F-1D8C55D77F39}" dt="2022-08-31T21:33:16.597" v="1335" actId="20577"/>
          <ac:spMkLst>
            <pc:docMk/>
            <pc:sldMk cId="51440" sldId="270"/>
            <ac:spMk id="75" creationId="{74B54727-AAA7-0959-495E-6F03F5CEC824}"/>
          </ac:spMkLst>
        </pc:spChg>
        <pc:spChg chg="add mod">
          <ac:chgData name="Sergei Dobrovolskii" userId="73d305bacc4c2cf3" providerId="LiveId" clId="{C6E7B846-A5FF-A845-BC7F-1D8C55D77F39}" dt="2022-08-31T21:38:11.363" v="1364" actId="1076"/>
          <ac:spMkLst>
            <pc:docMk/>
            <pc:sldMk cId="51440" sldId="270"/>
            <ac:spMk id="76" creationId="{DD736962-28A6-7886-F163-D02C0045643C}"/>
          </ac:spMkLst>
        </pc:spChg>
        <pc:spChg chg="add mod">
          <ac:chgData name="Sergei Dobrovolskii" userId="73d305bacc4c2cf3" providerId="LiveId" clId="{C6E7B846-A5FF-A845-BC7F-1D8C55D77F39}" dt="2022-08-31T21:38:58.280" v="1389" actId="20577"/>
          <ac:spMkLst>
            <pc:docMk/>
            <pc:sldMk cId="51440" sldId="270"/>
            <ac:spMk id="77" creationId="{CC8F70E7-2E13-B97A-C644-2AB0ED1E3021}"/>
          </ac:spMkLst>
        </pc:spChg>
        <pc:spChg chg="add mod">
          <ac:chgData name="Sergei Dobrovolskii" userId="73d305bacc4c2cf3" providerId="LiveId" clId="{C6E7B846-A5FF-A845-BC7F-1D8C55D77F39}" dt="2022-08-31T21:39:17.680" v="1406" actId="1076"/>
          <ac:spMkLst>
            <pc:docMk/>
            <pc:sldMk cId="51440" sldId="270"/>
            <ac:spMk id="78" creationId="{F59A0CF2-9A55-ADD0-C756-BA1CA1FE7026}"/>
          </ac:spMkLst>
        </pc:spChg>
        <pc:grpChg chg="add mod">
          <ac:chgData name="Sergei Dobrovolskii" userId="73d305bacc4c2cf3" providerId="LiveId" clId="{C6E7B846-A5FF-A845-BC7F-1D8C55D77F39}" dt="2022-08-31T21:31:15.982" v="1238" actId="1076"/>
          <ac:grpSpMkLst>
            <pc:docMk/>
            <pc:sldMk cId="51440" sldId="270"/>
            <ac:grpSpMk id="29" creationId="{7BEAB325-D201-3857-8F3C-324330A05B42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0" creationId="{BE0F932F-B003-A104-21DA-FE9BA4E4AAB0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1" creationId="{3D9FEA06-FAFE-B256-36B5-3958A5D95E1E}"/>
          </ac:grpSpMkLst>
        </pc:grpChg>
        <pc:grpChg chg="add">
          <ac:chgData name="Sergei Dobrovolskii" userId="73d305bacc4c2cf3" providerId="LiveId" clId="{C6E7B846-A5FF-A845-BC7F-1D8C55D77F39}" dt="2022-08-31T21:21:15.282" v="1142" actId="164"/>
          <ac:grpSpMkLst>
            <pc:docMk/>
            <pc:sldMk cId="51440" sldId="270"/>
            <ac:grpSpMk id="32" creationId="{1D2D430D-0799-5059-D076-3682100A753F}"/>
          </ac:grpSpMkLst>
        </pc:grpChg>
        <pc:grpChg chg="add mod">
          <ac:chgData name="Sergei Dobrovolskii" userId="73d305bacc4c2cf3" providerId="LiveId" clId="{C6E7B846-A5FF-A845-BC7F-1D8C55D77F39}" dt="2022-08-31T21:31:37.124" v="1242" actId="1076"/>
          <ac:grpSpMkLst>
            <pc:docMk/>
            <pc:sldMk cId="51440" sldId="270"/>
            <ac:grpSpMk id="33" creationId="{9A1ABE27-2EAA-2AC2-2FDF-E9DB2D6EA26D}"/>
          </ac:grpSpMkLst>
        </pc:grpChg>
        <pc:grpChg chg="add mod">
          <ac:chgData name="Sergei Dobrovolskii" userId="73d305bacc4c2cf3" providerId="LiveId" clId="{C6E7B846-A5FF-A845-BC7F-1D8C55D77F39}" dt="2022-08-31T21:21:33.647" v="1148" actId="1076"/>
          <ac:grpSpMkLst>
            <pc:docMk/>
            <pc:sldMk cId="51440" sldId="270"/>
            <ac:grpSpMk id="36" creationId="{1E56F677-498A-0708-DA6F-56D634419326}"/>
          </ac:grpSpMkLst>
        </pc:grpChg>
        <pc:grpChg chg="add mod">
          <ac:chgData name="Sergei Dobrovolskii" userId="73d305bacc4c2cf3" providerId="LiveId" clId="{C6E7B846-A5FF-A845-BC7F-1D8C55D77F39}" dt="2022-08-31T21:31:47.851" v="1243" actId="1076"/>
          <ac:grpSpMkLst>
            <pc:docMk/>
            <pc:sldMk cId="51440" sldId="270"/>
            <ac:grpSpMk id="71" creationId="{988D4703-7E52-0068-A5B9-F4D9342482A2}"/>
          </ac:grpSpMkLst>
        </pc:grpChg>
        <pc:grpChg chg="add mod">
          <ac:chgData name="Sergei Dobrovolskii" userId="73d305bacc4c2cf3" providerId="LiveId" clId="{C6E7B846-A5FF-A845-BC7F-1D8C55D77F39}" dt="2022-08-31T21:32:21.022" v="1250" actId="1076"/>
          <ac:grpSpMkLst>
            <pc:docMk/>
            <pc:sldMk cId="51440" sldId="270"/>
            <ac:grpSpMk id="73" creationId="{3E86A099-1A75-CA12-EEC6-FE204AB62102}"/>
          </ac:grpSpMkLst>
        </pc:grpChg>
        <pc:picChg chg="add del mod modCrop">
          <ac:chgData name="Sergei Dobrovolskii" userId="73d305bacc4c2cf3" providerId="LiveId" clId="{C6E7B846-A5FF-A845-BC7F-1D8C55D77F39}" dt="2022-08-31T21:19:45.815" v="1126" actId="478"/>
          <ac:picMkLst>
            <pc:docMk/>
            <pc:sldMk cId="51440" sldId="270"/>
            <ac:picMk id="2" creationId="{B07CF2F4-359A-3C81-B34D-3C07E578A9EC}"/>
          </ac:picMkLst>
        </pc:picChg>
        <pc:picChg chg="add del mod modCrop">
          <ac:chgData name="Sergei Dobrovolskii" userId="73d305bacc4c2cf3" providerId="LiveId" clId="{C6E7B846-A5FF-A845-BC7F-1D8C55D77F39}" dt="2022-08-31T21:19:46.816" v="1129" actId="478"/>
          <ac:picMkLst>
            <pc:docMk/>
            <pc:sldMk cId="51440" sldId="270"/>
            <ac:picMk id="3" creationId="{ABAD9DCC-DCEA-743A-78B7-0FF3B93D3ADB}"/>
          </ac:picMkLst>
        </pc:picChg>
        <pc:picChg chg="add del mod modCrop">
          <ac:chgData name="Sergei Dobrovolskii" userId="73d305bacc4c2cf3" providerId="LiveId" clId="{C6E7B846-A5FF-A845-BC7F-1D8C55D77F39}" dt="2022-08-31T21:19:46.228" v="1127" actId="478"/>
          <ac:picMkLst>
            <pc:docMk/>
            <pc:sldMk cId="51440" sldId="270"/>
            <ac:picMk id="11" creationId="{19510E42-DD61-72F0-C45C-103CB38377A0}"/>
          </ac:picMkLst>
        </pc:picChg>
        <pc:picChg chg="add del mod modCrop">
          <ac:chgData name="Sergei Dobrovolskii" userId="73d305bacc4c2cf3" providerId="LiveId" clId="{C6E7B846-A5FF-A845-BC7F-1D8C55D77F39}" dt="2022-08-31T21:19:46.546" v="1128" actId="478"/>
          <ac:picMkLst>
            <pc:docMk/>
            <pc:sldMk cId="51440" sldId="270"/>
            <ac:picMk id="12" creationId="{7A8F4420-D64C-67A9-A4DA-313005971D9C}"/>
          </ac:picMkLst>
        </pc:picChg>
        <pc:picChg chg="add del mod">
          <ac:chgData name="Sergei Dobrovolskii" userId="73d305bacc4c2cf3" providerId="LiveId" clId="{C6E7B846-A5FF-A845-BC7F-1D8C55D77F39}" dt="2022-08-31T21:09:47.177" v="939" actId="478"/>
          <ac:picMkLst>
            <pc:docMk/>
            <pc:sldMk cId="51440" sldId="270"/>
            <ac:picMk id="13" creationId="{B69B51F6-D772-4109-C876-DCA139580600}"/>
          </ac:picMkLst>
        </pc:picChg>
        <pc:picChg chg="add mod">
          <ac:chgData name="Sergei Dobrovolskii" userId="73d305bacc4c2cf3" providerId="LiveId" clId="{C6E7B846-A5FF-A845-BC7F-1D8C55D77F39}" dt="2022-08-31T21:32:11.507" v="1248" actId="167"/>
          <ac:picMkLst>
            <pc:docMk/>
            <pc:sldMk cId="51440" sldId="270"/>
            <ac:picMk id="70" creationId="{2B7ECCEE-7015-1EBA-ACC3-B53ADD791329}"/>
          </ac:picMkLst>
        </pc:picChg>
        <pc:cxnChg chg="add del mod">
          <ac:chgData name="Sergei Dobrovolskii" userId="73d305bacc4c2cf3" providerId="LiveId" clId="{C6E7B846-A5FF-A845-BC7F-1D8C55D77F39}" dt="2022-08-28T20:49:58.810" v="120" actId="478"/>
          <ac:cxnSpMkLst>
            <pc:docMk/>
            <pc:sldMk cId="51440" sldId="270"/>
            <ac:cxnSpMk id="12" creationId="{AD9F1E56-F472-6046-C6B2-62FC2A66CBE1}"/>
          </ac:cxnSpMkLst>
        </pc:cxnChg>
        <pc:cxnChg chg="add del mod">
          <ac:chgData name="Sergei Dobrovolskii" userId="73d305bacc4c2cf3" providerId="LiveId" clId="{C6E7B846-A5FF-A845-BC7F-1D8C55D77F39}" dt="2022-08-28T20:49:59.252" v="121" actId="478"/>
          <ac:cxnSpMkLst>
            <pc:docMk/>
            <pc:sldMk cId="51440" sldId="270"/>
            <ac:cxnSpMk id="14" creationId="{E5061D42-5B70-C7C8-78EB-2AAA85087972}"/>
          </ac:cxnSpMkLst>
        </pc:cxnChg>
        <pc:cxnChg chg="add mod">
          <ac:chgData name="Sergei Dobrovolskii" userId="73d305bacc4c2cf3" providerId="LiveId" clId="{C6E7B846-A5FF-A845-BC7F-1D8C55D77F39}" dt="2022-08-31T21:21:23.964" v="1144" actId="478"/>
          <ac:cxnSpMkLst>
            <pc:docMk/>
            <pc:sldMk cId="51440" sldId="270"/>
            <ac:cxnSpMk id="19" creationId="{543FD284-D100-8C20-E4B0-33372557971D}"/>
          </ac:cxnSpMkLst>
        </pc:cxnChg>
        <pc:cxnChg chg="add del mod">
          <ac:chgData name="Sergei Dobrovolskii" userId="73d305bacc4c2cf3" providerId="LiveId" clId="{C6E7B846-A5FF-A845-BC7F-1D8C55D77F39}" dt="2022-08-31T21:25:35.954" v="1192" actId="478"/>
          <ac:cxnSpMkLst>
            <pc:docMk/>
            <pc:sldMk cId="51440" sldId="270"/>
            <ac:cxnSpMk id="46" creationId="{BDA6AAC7-FBC0-438C-BB16-5B373C50C5A4}"/>
          </ac:cxnSpMkLst>
        </pc:cxnChg>
        <pc:cxnChg chg="add del mod">
          <ac:chgData name="Sergei Dobrovolskii" userId="73d305bacc4c2cf3" providerId="LiveId" clId="{C6E7B846-A5FF-A845-BC7F-1D8C55D77F39}" dt="2022-08-31T21:26:30.976" v="1208" actId="478"/>
          <ac:cxnSpMkLst>
            <pc:docMk/>
            <pc:sldMk cId="51440" sldId="270"/>
            <ac:cxnSpMk id="53" creationId="{0682715E-9122-EE05-A0DE-9E9BEDA3CA45}"/>
          </ac:cxnSpMkLst>
        </pc:cxnChg>
        <pc:cxnChg chg="add del mod">
          <ac:chgData name="Sergei Dobrovolskii" userId="73d305bacc4c2cf3" providerId="LiveId" clId="{C6E7B846-A5FF-A845-BC7F-1D8C55D77F39}" dt="2022-08-31T21:32:34.723" v="1252" actId="14100"/>
          <ac:cxnSpMkLst>
            <pc:docMk/>
            <pc:sldMk cId="51440" sldId="270"/>
            <ac:cxnSpMk id="60" creationId="{A1D0B298-CC68-B60D-70B4-769DF4E96841}"/>
          </ac:cxnSpMkLst>
        </pc:cxnChg>
      </pc:sldChg>
      <pc:sldChg chg="addSp delSp modSp new mod">
        <pc:chgData name="Sergei Dobrovolskii" userId="73d305bacc4c2cf3" providerId="LiveId" clId="{C6E7B846-A5FF-A845-BC7F-1D8C55D77F39}" dt="2022-08-29T16:15:50.120" v="694" actId="732"/>
        <pc:sldMkLst>
          <pc:docMk/>
          <pc:sldMk cId="569248616" sldId="271"/>
        </pc:sldMkLst>
        <pc:picChg chg="add mod modCrop">
          <ac:chgData name="Sergei Dobrovolskii" userId="73d305bacc4c2cf3" providerId="LiveId" clId="{C6E7B846-A5FF-A845-BC7F-1D8C55D77F39}" dt="2022-08-29T16:15:50.120" v="694" actId="732"/>
          <ac:picMkLst>
            <pc:docMk/>
            <pc:sldMk cId="569248616" sldId="271"/>
            <ac:picMk id="3" creationId="{F8D19C90-4D3C-E824-14AC-379C031B48FF}"/>
          </ac:picMkLst>
        </pc:picChg>
        <pc:picChg chg="add del mod">
          <ac:chgData name="Sergei Dobrovolskii" userId="73d305bacc4c2cf3" providerId="LiveId" clId="{C6E7B846-A5FF-A845-BC7F-1D8C55D77F39}" dt="2022-08-29T15:53:50.469" v="613" actId="478"/>
          <ac:picMkLst>
            <pc:docMk/>
            <pc:sldMk cId="569248616" sldId="271"/>
            <ac:picMk id="5" creationId="{4707595B-0D87-3C15-017F-9E60C31EB311}"/>
          </ac:picMkLst>
        </pc:picChg>
        <pc:picChg chg="add del mod">
          <ac:chgData name="Sergei Dobrovolskii" userId="73d305bacc4c2cf3" providerId="LiveId" clId="{C6E7B846-A5FF-A845-BC7F-1D8C55D77F39}" dt="2022-08-29T16:14:39.835" v="681" actId="478"/>
          <ac:picMkLst>
            <pc:docMk/>
            <pc:sldMk cId="569248616" sldId="271"/>
            <ac:picMk id="7" creationId="{7441E6A5-7AE8-53E0-0E51-9E3B25FDE465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9" creationId="{00AA8691-3272-CACA-E987-A8307711FDB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0" creationId="{80B3B234-C28B-5A81-7CEC-53C86F8DC622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1" creationId="{F1D1E895-CC8D-3088-ABC6-9EDF2DFBBE3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2" creationId="{3A03C200-0578-26E3-BD16-547F9ADD1D9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3" creationId="{DCDF5DF5-AB7A-A0F9-7AF3-6610BACB025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5" creationId="{69F81AC4-9154-4C09-1E85-843BF6683191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7" creationId="{4F99286F-AA5E-A478-4D87-CE4A267676AC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9" creationId="{E6684F0F-A7B8-A886-B36E-E46E08A7F462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1" creationId="{23C8FB51-C1B1-745F-1946-3B9328CE8BFE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3" creationId="{861CE52F-D5F5-18BF-533A-E0F38D8DEC0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5" creationId="{E295E399-BB28-1D8A-D220-D61E3921D4F6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7" creationId="{0DB47146-1B07-19D9-6E9E-0B24E0A144CA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9" creationId="{7B787C57-BB30-7D66-8812-484F1A239F51}"/>
          </ac:picMkLst>
        </pc:picChg>
        <pc:picChg chg="add mod">
          <ac:chgData name="Sergei Dobrovolskii" userId="73d305bacc4c2cf3" providerId="LiveId" clId="{C6E7B846-A5FF-A845-BC7F-1D8C55D77F39}" dt="2022-08-29T16:15:44.308" v="693" actId="14100"/>
          <ac:picMkLst>
            <pc:docMk/>
            <pc:sldMk cId="569248616" sldId="271"/>
            <ac:picMk id="31" creationId="{DC25B933-4123-4E6C-80F0-FE3F84D309EB}"/>
          </ac:picMkLst>
        </pc:picChg>
      </pc:sldChg>
      <pc:sldChg chg="add del">
        <pc:chgData name="Sergei Dobrovolskii" userId="73d305bacc4c2cf3" providerId="LiveId" clId="{C6E7B846-A5FF-A845-BC7F-1D8C55D77F39}" dt="2022-08-29T15:43:19.912" v="155" actId="2696"/>
        <pc:sldMkLst>
          <pc:docMk/>
          <pc:sldMk cId="1689867922" sldId="271"/>
        </pc:sldMkLst>
      </pc:sldChg>
      <pc:sldChg chg="addSp modSp new mod">
        <pc:chgData name="Sergei Dobrovolskii" userId="73d305bacc4c2cf3" providerId="LiveId" clId="{C6E7B846-A5FF-A845-BC7F-1D8C55D77F39}" dt="2022-08-29T17:39:59.922" v="732" actId="1076"/>
        <pc:sldMkLst>
          <pc:docMk/>
          <pc:sldMk cId="1496444597" sldId="272"/>
        </pc:sldMkLst>
        <pc:spChg chg="add mod">
          <ac:chgData name="Sergei Dobrovolskii" userId="73d305bacc4c2cf3" providerId="LiveId" clId="{C6E7B846-A5FF-A845-BC7F-1D8C55D77F39}" dt="2022-08-29T17:39:59.922" v="732" actId="1076"/>
          <ac:spMkLst>
            <pc:docMk/>
            <pc:sldMk cId="1496444597" sldId="272"/>
            <ac:spMk id="4" creationId="{024D99DF-9F8A-0844-1A07-F42BE2FEAEAB}"/>
          </ac:spMkLst>
        </pc:spChg>
        <pc:spChg chg="add mod">
          <ac:chgData name="Sergei Dobrovolskii" userId="73d305bacc4c2cf3" providerId="LiveId" clId="{C6E7B846-A5FF-A845-BC7F-1D8C55D77F39}" dt="2022-08-29T17:39:53.040" v="730" actId="1076"/>
          <ac:spMkLst>
            <pc:docMk/>
            <pc:sldMk cId="1496444597" sldId="272"/>
            <ac:spMk id="5" creationId="{691E13A7-0002-C6C8-B3F5-CAC923AE458F}"/>
          </ac:spMkLst>
        </pc:spChg>
        <pc:picChg chg="add mod">
          <ac:chgData name="Sergei Dobrovolskii" userId="73d305bacc4c2cf3" providerId="LiveId" clId="{C6E7B846-A5FF-A845-BC7F-1D8C55D77F39}" dt="2022-08-29T17:39:05.969" v="698" actId="1076"/>
          <ac:picMkLst>
            <pc:docMk/>
            <pc:sldMk cId="1496444597" sldId="272"/>
            <ac:picMk id="2" creationId="{98C4FBED-AC95-B790-8B0D-AEC6F6DA914E}"/>
          </ac:picMkLst>
        </pc:picChg>
        <pc:picChg chg="add mod">
          <ac:chgData name="Sergei Dobrovolskii" userId="73d305bacc4c2cf3" providerId="LiveId" clId="{C6E7B846-A5FF-A845-BC7F-1D8C55D77F39}" dt="2022-08-29T17:39:21.892" v="701" actId="1076"/>
          <ac:picMkLst>
            <pc:docMk/>
            <pc:sldMk cId="1496444597" sldId="272"/>
            <ac:picMk id="3" creationId="{12E7FA77-B602-A0F8-2DB2-C8394899880B}"/>
          </ac:picMkLst>
        </pc:picChg>
      </pc:sldChg>
      <pc:sldChg chg="addSp delSp modSp new mod">
        <pc:chgData name="Sergei Dobrovolskii" userId="73d305bacc4c2cf3" providerId="LiveId" clId="{C6E7B846-A5FF-A845-BC7F-1D8C55D77F39}" dt="2022-08-29T21:51:08.587" v="915" actId="20577"/>
        <pc:sldMkLst>
          <pc:docMk/>
          <pc:sldMk cId="3941432574" sldId="273"/>
        </pc:sldMkLst>
        <pc:spChg chg="add del">
          <ac:chgData name="Sergei Dobrovolskii" userId="73d305bacc4c2cf3" providerId="LiveId" clId="{C6E7B846-A5FF-A845-BC7F-1D8C55D77F39}" dt="2022-08-29T20:51:42.763" v="737" actId="22"/>
          <ac:spMkLst>
            <pc:docMk/>
            <pc:sldMk cId="3941432574" sldId="273"/>
            <ac:spMk id="4" creationId="{123C2C0C-9DFA-AD16-B15C-5B8987A12723}"/>
          </ac:spMkLst>
        </pc:spChg>
        <pc:spChg chg="add mod">
          <ac:chgData name="Sergei Dobrovolskii" userId="73d305bacc4c2cf3" providerId="LiveId" clId="{C6E7B846-A5FF-A845-BC7F-1D8C55D77F39}" dt="2022-08-29T20:52:28.928" v="745" actId="1076"/>
          <ac:spMkLst>
            <pc:docMk/>
            <pc:sldMk cId="3941432574" sldId="273"/>
            <ac:spMk id="6" creationId="{2A411350-C6E1-7574-70E1-0A83F73C0D25}"/>
          </ac:spMkLst>
        </pc:spChg>
        <pc:spChg chg="add mod">
          <ac:chgData name="Sergei Dobrovolskii" userId="73d305bacc4c2cf3" providerId="LiveId" clId="{C6E7B846-A5FF-A845-BC7F-1D8C55D77F39}" dt="2022-08-29T20:53:08.172" v="758" actId="20577"/>
          <ac:spMkLst>
            <pc:docMk/>
            <pc:sldMk cId="3941432574" sldId="273"/>
            <ac:spMk id="7" creationId="{84A384DD-FB76-DC11-FD99-88100F8D7B26}"/>
          </ac:spMkLst>
        </pc:spChg>
        <pc:spChg chg="add mod">
          <ac:chgData name="Sergei Dobrovolskii" userId="73d305bacc4c2cf3" providerId="LiveId" clId="{C6E7B846-A5FF-A845-BC7F-1D8C55D77F39}" dt="2022-08-29T20:53:13.351" v="760" actId="20577"/>
          <ac:spMkLst>
            <pc:docMk/>
            <pc:sldMk cId="3941432574" sldId="273"/>
            <ac:spMk id="8" creationId="{3403D12D-4568-16D4-E806-920974BD5E59}"/>
          </ac:spMkLst>
        </pc:spChg>
        <pc:spChg chg="add mod">
          <ac:chgData name="Sergei Dobrovolskii" userId="73d305bacc4c2cf3" providerId="LiveId" clId="{C6E7B846-A5FF-A845-BC7F-1D8C55D77F39}" dt="2022-08-29T20:53:16.868" v="763" actId="20577"/>
          <ac:spMkLst>
            <pc:docMk/>
            <pc:sldMk cId="3941432574" sldId="273"/>
            <ac:spMk id="9" creationId="{27EEE206-6FB2-7783-C927-04D60C80F317}"/>
          </ac:spMkLst>
        </pc:spChg>
        <pc:spChg chg="add mod">
          <ac:chgData name="Sergei Dobrovolskii" userId="73d305bacc4c2cf3" providerId="LiveId" clId="{C6E7B846-A5FF-A845-BC7F-1D8C55D77F39}" dt="2022-08-29T20:53:21.317" v="772" actId="20577"/>
          <ac:spMkLst>
            <pc:docMk/>
            <pc:sldMk cId="3941432574" sldId="273"/>
            <ac:spMk id="10" creationId="{B3F1CE02-81FC-92BD-8A6A-45DDC8F29110}"/>
          </ac:spMkLst>
        </pc:spChg>
        <pc:spChg chg="add mod">
          <ac:chgData name="Sergei Dobrovolskii" userId="73d305bacc4c2cf3" providerId="LiveId" clId="{C6E7B846-A5FF-A845-BC7F-1D8C55D77F39}" dt="2022-08-29T21:09:43.408" v="798" actId="1076"/>
          <ac:spMkLst>
            <pc:docMk/>
            <pc:sldMk cId="3941432574" sldId="273"/>
            <ac:spMk id="15" creationId="{7F3E8B82-C563-E0C5-0133-B4DC32096391}"/>
          </ac:spMkLst>
        </pc:spChg>
        <pc:spChg chg="add mod">
          <ac:chgData name="Sergei Dobrovolskii" userId="73d305bacc4c2cf3" providerId="LiveId" clId="{C6E7B846-A5FF-A845-BC7F-1D8C55D77F39}" dt="2022-08-29T21:29:12.735" v="903" actId="1076"/>
          <ac:spMkLst>
            <pc:docMk/>
            <pc:sldMk cId="3941432574" sldId="273"/>
            <ac:spMk id="18" creationId="{2E06F171-AA09-7EC9-C571-89A4BE4C24E0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19" creationId="{3EA2DB48-A8B4-3B00-BC2E-FFDF486BD914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0" creationId="{8D60158E-B33E-6A4D-871F-BD016B6EDA56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3" creationId="{82246762-611F-6494-0A99-D91D0D082BC9}"/>
          </ac:spMkLst>
        </pc:spChg>
        <pc:spChg chg="add mod">
          <ac:chgData name="Sergei Dobrovolskii" userId="73d305bacc4c2cf3" providerId="LiveId" clId="{C6E7B846-A5FF-A845-BC7F-1D8C55D77F39}" dt="2022-08-29T21:29:10.600" v="901" actId="1076"/>
          <ac:spMkLst>
            <pc:docMk/>
            <pc:sldMk cId="3941432574" sldId="273"/>
            <ac:spMk id="24" creationId="{2CA093E1-A976-64A7-5B55-6B0AB24CC06C}"/>
          </ac:spMkLst>
        </pc:spChg>
        <pc:spChg chg="add mod">
          <ac:chgData name="Sergei Dobrovolskii" userId="73d305bacc4c2cf3" providerId="LiveId" clId="{C6E7B846-A5FF-A845-BC7F-1D8C55D77F39}" dt="2022-08-29T21:51:08.587" v="915" actId="20577"/>
          <ac:spMkLst>
            <pc:docMk/>
            <pc:sldMk cId="3941432574" sldId="273"/>
            <ac:spMk id="26" creationId="{DD5FEEF2-DA64-AEEF-D376-2550BE4A8EE0}"/>
          </ac:spMkLst>
        </pc:spChg>
        <pc:picChg chg="add del">
          <ac:chgData name="Sergei Dobrovolskii" userId="73d305bacc4c2cf3" providerId="LiveId" clId="{C6E7B846-A5FF-A845-BC7F-1D8C55D77F39}" dt="2022-08-29T20:46:18.766" v="735" actId="478"/>
          <ac:picMkLst>
            <pc:docMk/>
            <pc:sldMk cId="3941432574" sldId="273"/>
            <ac:picMk id="2" creationId="{252A2280-81BA-E73B-4A3B-89B08B74EF07}"/>
          </ac:picMkLst>
        </pc:picChg>
        <pc:picChg chg="add del mod modCrop">
          <ac:chgData name="Sergei Dobrovolskii" userId="73d305bacc4c2cf3" providerId="LiveId" clId="{C6E7B846-A5FF-A845-BC7F-1D8C55D77F39}" dt="2022-08-29T21:10:41.436" v="828" actId="732"/>
          <ac:picMkLst>
            <pc:docMk/>
            <pc:sldMk cId="3941432574" sldId="273"/>
            <ac:picMk id="5" creationId="{E24C2C96-DF75-1D8C-D7DB-20DC02870E25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6" creationId="{D594F634-B207-5C4F-6424-E230F2B7796F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7" creationId="{6E62087F-D734-A920-1505-506977FD6716}"/>
          </ac:picMkLst>
        </pc:picChg>
        <pc:cxnChg chg="add mod">
          <ac:chgData name="Sergei Dobrovolskii" userId="73d305bacc4c2cf3" providerId="LiveId" clId="{C6E7B846-A5FF-A845-BC7F-1D8C55D77F39}" dt="2022-08-29T21:10:32.462" v="827" actId="692"/>
          <ac:cxnSpMkLst>
            <pc:docMk/>
            <pc:sldMk cId="3941432574" sldId="273"/>
            <ac:cxnSpMk id="12" creationId="{0D381C02-7C30-A291-88BE-C209D37A2505}"/>
          </ac:cxnSpMkLst>
        </pc:cxnChg>
        <pc:cxnChg chg="add mod">
          <ac:chgData name="Sergei Dobrovolskii" userId="73d305bacc4c2cf3" providerId="LiveId" clId="{C6E7B846-A5FF-A845-BC7F-1D8C55D77F39}" dt="2022-08-29T21:28:41.421" v="885" actId="1076"/>
          <ac:cxnSpMkLst>
            <pc:docMk/>
            <pc:sldMk cId="3941432574" sldId="273"/>
            <ac:cxnSpMk id="22" creationId="{CF7F9985-5EAD-28CC-FB9F-70BBC7FD870A}"/>
          </ac:cxnSpMkLst>
        </pc:cxnChg>
        <pc:cxnChg chg="add mod">
          <ac:chgData name="Sergei Dobrovolskii" userId="73d305bacc4c2cf3" providerId="LiveId" clId="{C6E7B846-A5FF-A845-BC7F-1D8C55D77F39}" dt="2022-08-29T21:50:45.084" v="910" actId="1076"/>
          <ac:cxnSpMkLst>
            <pc:docMk/>
            <pc:sldMk cId="3941432574" sldId="273"/>
            <ac:cxnSpMk id="25" creationId="{CE207B08-A9DF-6A36-F721-89AB5A04A6E7}"/>
          </ac:cxnSpMkLst>
        </pc:cxnChg>
      </pc:sldChg>
      <pc:sldChg chg="addSp new">
        <pc:chgData name="Sergei Dobrovolskii" userId="73d305bacc4c2cf3" providerId="LiveId" clId="{C6E7B846-A5FF-A845-BC7F-1D8C55D77F39}" dt="2022-08-31T21:06:56.350" v="917"/>
        <pc:sldMkLst>
          <pc:docMk/>
          <pc:sldMk cId="342058706" sldId="274"/>
        </pc:sldMkLst>
        <pc:picChg chg="add">
          <ac:chgData name="Sergei Dobrovolskii" userId="73d305bacc4c2cf3" providerId="LiveId" clId="{C6E7B846-A5FF-A845-BC7F-1D8C55D77F39}" dt="2022-08-31T21:06:56.350" v="917"/>
          <ac:picMkLst>
            <pc:docMk/>
            <pc:sldMk cId="342058706" sldId="274"/>
            <ac:picMk id="2" creationId="{6260AE5F-721B-AD57-D15F-33D821D51641}"/>
          </ac:picMkLst>
        </pc:picChg>
      </pc:sldChg>
      <pc:sldChg chg="addSp delSp modSp new mod">
        <pc:chgData name="Sergei Dobrovolskii" userId="73d305bacc4c2cf3" providerId="LiveId" clId="{C6E7B846-A5FF-A845-BC7F-1D8C55D77F39}" dt="2022-09-02T13:03:14.937" v="1631" actId="1076"/>
        <pc:sldMkLst>
          <pc:docMk/>
          <pc:sldMk cId="3478451784" sldId="275"/>
        </pc:sldMkLst>
        <pc:spChg chg="add del">
          <ac:chgData name="Sergei Dobrovolskii" userId="73d305bacc4c2cf3" providerId="LiveId" clId="{C6E7B846-A5FF-A845-BC7F-1D8C55D77F39}" dt="2022-09-02T11:20:13.983" v="1409" actId="22"/>
          <ac:spMkLst>
            <pc:docMk/>
            <pc:sldMk cId="3478451784" sldId="275"/>
            <ac:spMk id="3" creationId="{355578BE-0C0E-F9EA-468C-AEDD7086167C}"/>
          </ac:spMkLst>
        </pc:spChg>
        <pc:spChg chg="add del mod">
          <ac:chgData name="Sergei Dobrovolskii" userId="73d305bacc4c2cf3" providerId="LiveId" clId="{C6E7B846-A5FF-A845-BC7F-1D8C55D77F39}" dt="2022-09-02T12:56:46.684" v="1499" actId="478"/>
          <ac:spMkLst>
            <pc:docMk/>
            <pc:sldMk cId="3478451784" sldId="275"/>
            <ac:spMk id="20" creationId="{1298B55C-2A39-EF9A-E4DF-658A71E17061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2" creationId="{E51D7564-5D81-961C-5E29-D1E2CCFDA327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3" creationId="{B3A66DF9-1D52-C900-ECF1-D989ED1FAB4E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4" creationId="{CCEBFCA0-3846-97F4-0282-8AD1F511FC2D}"/>
          </ac:spMkLst>
        </pc:spChg>
        <pc:spChg chg="add mod">
          <ac:chgData name="Sergei Dobrovolskii" userId="73d305bacc4c2cf3" providerId="LiveId" clId="{C6E7B846-A5FF-A845-BC7F-1D8C55D77F39}" dt="2022-09-02T13:01:09.285" v="1595" actId="1076"/>
          <ac:spMkLst>
            <pc:docMk/>
            <pc:sldMk cId="3478451784" sldId="275"/>
            <ac:spMk id="25" creationId="{B89B984B-0AC4-15FD-EEAC-97AC98D19E07}"/>
          </ac:spMkLst>
        </pc:spChg>
        <pc:spChg chg="add del mod">
          <ac:chgData name="Sergei Dobrovolskii" userId="73d305bacc4c2cf3" providerId="LiveId" clId="{C6E7B846-A5FF-A845-BC7F-1D8C55D77F39}" dt="2022-09-02T12:58:07.769" v="1559" actId="478"/>
          <ac:spMkLst>
            <pc:docMk/>
            <pc:sldMk cId="3478451784" sldId="275"/>
            <ac:spMk id="26" creationId="{22C0DC1D-24A3-293D-A8CB-636E814A02E2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7" creationId="{6B34FD3B-F633-94E4-ECE4-79721E27C08B}"/>
          </ac:spMkLst>
        </pc:spChg>
        <pc:spChg chg="add del mod">
          <ac:chgData name="Sergei Dobrovolskii" userId="73d305bacc4c2cf3" providerId="LiveId" clId="{C6E7B846-A5FF-A845-BC7F-1D8C55D77F39}" dt="2022-09-02T12:59:12.799" v="1569" actId="767"/>
          <ac:spMkLst>
            <pc:docMk/>
            <pc:sldMk cId="3478451784" sldId="275"/>
            <ac:spMk id="28" creationId="{29F6CF24-E530-EC6B-74AE-FB88CFD73F1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9" creationId="{01EF2922-3FAE-8695-4DBF-E916268868AD}"/>
          </ac:spMkLst>
        </pc:spChg>
        <pc:spChg chg="add del">
          <ac:chgData name="Sergei Dobrovolskii" userId="73d305bacc4c2cf3" providerId="LiveId" clId="{C6E7B846-A5FF-A845-BC7F-1D8C55D77F39}" dt="2022-09-02T13:00:00.724" v="1576" actId="478"/>
          <ac:spMkLst>
            <pc:docMk/>
            <pc:sldMk cId="3478451784" sldId="275"/>
            <ac:spMk id="30" creationId="{D5B767A3-401F-57A1-2429-135A79949B4F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39" creationId="{98B9C621-6648-4047-86DE-DD112B996CB8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0" creationId="{23DDBABC-1703-D304-4118-FE44917658BC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1" creationId="{ACC6A278-7411-1D46-BC6A-7E557474BC8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2" creationId="{33F001A0-016C-C16A-44F1-31BADB335F7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3" creationId="{8D28AB34-9F56-CAA5-C8E4-E701D84C1B24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4" creationId="{A2E96E2B-E716-C481-31D1-42D4ED25E64A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5" creationId="{807FD563-991D-9DE8-9E39-57AD63D0610A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6" creationId="{EC3D22BA-29EC-B8A8-A260-A95BB57EE800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7" creationId="{1E9273D9-5BC8-FB07-1C56-64E15D26BC34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0" creationId="{82B9C638-1DCE-473D-6E6E-ADA0356188D2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1" creationId="{E8C0C4AD-956D-C964-CF04-62813E138F83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2" creationId="{32272E76-76FA-36D4-C9EF-A7598DC1EB07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3" creationId="{F368C625-404F-291D-7BF9-66D3D785EFA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4" creationId="{E29F6DA3-3049-5368-B090-A6DA98DE7EE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5" creationId="{F358F0CC-1F9F-C1E7-B4DD-EC22E0ABB229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6" creationId="{7F2E3CC4-513D-899B-D376-1358C988E359}"/>
          </ac:spMkLst>
        </pc:spChg>
        <pc:grpChg chg="add del mod">
          <ac:chgData name="Sergei Dobrovolskii" userId="73d305bacc4c2cf3" providerId="LiveId" clId="{C6E7B846-A5FF-A845-BC7F-1D8C55D77F39}" dt="2022-09-02T12:55:38.432" v="1470" actId="165"/>
          <ac:grpSpMkLst>
            <pc:docMk/>
            <pc:sldMk cId="3478451784" sldId="275"/>
            <ac:grpSpMk id="16" creationId="{8262E001-0B59-317E-E89D-79A8B922F455}"/>
          </ac:grpSpMkLst>
        </pc:grpChg>
        <pc:grpChg chg="add del mod">
          <ac:chgData name="Sergei Dobrovolskii" userId="73d305bacc4c2cf3" providerId="LiveId" clId="{C6E7B846-A5FF-A845-BC7F-1D8C55D77F39}" dt="2022-09-02T12:56:04.342" v="1478" actId="165"/>
          <ac:grpSpMkLst>
            <pc:docMk/>
            <pc:sldMk cId="3478451784" sldId="275"/>
            <ac:grpSpMk id="17" creationId="{B74E14DB-2B18-7DED-4A00-4281FEBCAF91}"/>
          </ac:grpSpMkLst>
        </pc:grpChg>
        <pc:grpChg chg="add mod">
          <ac:chgData name="Sergei Dobrovolskii" userId="73d305bacc4c2cf3" providerId="LiveId" clId="{C6E7B846-A5FF-A845-BC7F-1D8C55D77F39}" dt="2022-09-02T12:56:41.479" v="1496" actId="1076"/>
          <ac:grpSpMkLst>
            <pc:docMk/>
            <pc:sldMk cId="3478451784" sldId="275"/>
            <ac:grpSpMk id="18" creationId="{0B302C3F-C6A7-DC96-6146-B6BA945D92B7}"/>
          </ac:grpSpMkLst>
        </pc:grpChg>
        <pc:grpChg chg="add">
          <ac:chgData name="Sergei Dobrovolskii" userId="73d305bacc4c2cf3" providerId="LiveId" clId="{C6E7B846-A5FF-A845-BC7F-1D8C55D77F39}" dt="2022-09-02T12:56:18.202" v="1484" actId="164"/>
          <ac:grpSpMkLst>
            <pc:docMk/>
            <pc:sldMk cId="3478451784" sldId="275"/>
            <ac:grpSpMk id="19" creationId="{6532C2A2-FCEE-4FD5-96C0-F8654F72E03E}"/>
          </ac:grpSpMkLst>
        </pc:grpChg>
        <pc:grpChg chg="add mod">
          <ac:chgData name="Sergei Dobrovolskii" userId="73d305bacc4c2cf3" providerId="LiveId" clId="{C6E7B846-A5FF-A845-BC7F-1D8C55D77F39}" dt="2022-09-02T12:58:59.372" v="1565" actId="1076"/>
          <ac:grpSpMkLst>
            <pc:docMk/>
            <pc:sldMk cId="3478451784" sldId="275"/>
            <ac:grpSpMk id="21" creationId="{54490F21-7BC9-9DD7-4B36-DF1C2B9DEF84}"/>
          </ac:grpSpMkLst>
        </pc:grp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5" creationId="{29D7349D-1971-DF5B-2CA3-FA4765D7002F}"/>
          </ac:picMkLst>
        </pc:pic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7" creationId="{4BA3BC41-356F-1581-7BD9-3F7A40D28063}"/>
          </ac:picMkLst>
        </pc:picChg>
        <pc:picChg chg="add mod topLvl">
          <ac:chgData name="Sergei Dobrovolskii" userId="73d305bacc4c2cf3" providerId="LiveId" clId="{C6E7B846-A5FF-A845-BC7F-1D8C55D77F39}" dt="2022-09-02T12:56:09.325" v="1481" actId="14100"/>
          <ac:picMkLst>
            <pc:docMk/>
            <pc:sldMk cId="3478451784" sldId="275"/>
            <ac:picMk id="9" creationId="{5BC0834F-5A95-08A9-EB90-91257B0439D9}"/>
          </ac:picMkLst>
        </pc:picChg>
        <pc:picChg chg="add mod topLvl">
          <ac:chgData name="Sergei Dobrovolskii" userId="73d305bacc4c2cf3" providerId="LiveId" clId="{C6E7B846-A5FF-A845-BC7F-1D8C55D77F39}" dt="2022-09-02T12:56:04.342" v="1478" actId="165"/>
          <ac:picMkLst>
            <pc:docMk/>
            <pc:sldMk cId="3478451784" sldId="275"/>
            <ac:picMk id="11" creationId="{F9F543D3-8BDC-2DF3-D73E-53B66461B906}"/>
          </ac:picMkLst>
        </pc:picChg>
        <pc:picChg chg="add mod topLvl">
          <ac:chgData name="Sergei Dobrovolskii" userId="73d305bacc4c2cf3" providerId="LiveId" clId="{C6E7B846-A5FF-A845-BC7F-1D8C55D77F39}" dt="2022-09-02T12:56:05.465" v="1479" actId="1076"/>
          <ac:picMkLst>
            <pc:docMk/>
            <pc:sldMk cId="3478451784" sldId="275"/>
            <ac:picMk id="13" creationId="{7B720F40-941C-4BA1-6C23-54C4DEAC366E}"/>
          </ac:picMkLst>
        </pc:picChg>
        <pc:picChg chg="add mod topLvl">
          <ac:chgData name="Sergei Dobrovolskii" userId="73d305bacc4c2cf3" providerId="LiveId" clId="{C6E7B846-A5FF-A845-BC7F-1D8C55D77F39}" dt="2022-09-02T12:56:12.705" v="1482" actId="1076"/>
          <ac:picMkLst>
            <pc:docMk/>
            <pc:sldMk cId="3478451784" sldId="275"/>
            <ac:picMk id="15" creationId="{E8A59851-C336-4E72-8E38-F6A1B72C5EA0}"/>
          </ac:picMkLst>
        </pc:pic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2" creationId="{C15DA0EA-F1DF-18A0-BB9B-06950F0BD7FF}"/>
          </ac:cxnSpMkLst>
        </pc:cxn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3" creationId="{416F8002-FE30-C258-97BF-798E2A25F21C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8" creationId="{60392CF8-6895-47D1-A8E0-9597821CEBB7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9" creationId="{D956789D-6907-ABA5-19A5-2C7B4A95F4C3}"/>
          </ac:cxnSpMkLst>
        </pc:cxnChg>
      </pc:sldChg>
      <pc:sldChg chg="addSp delSp modSp new mod">
        <pc:chgData name="Sergei Dobrovolskii" userId="73d305bacc4c2cf3" providerId="LiveId" clId="{C6E7B846-A5FF-A845-BC7F-1D8C55D77F39}" dt="2022-09-04T12:37:31.134" v="1952" actId="478"/>
        <pc:sldMkLst>
          <pc:docMk/>
          <pc:sldMk cId="2826599402" sldId="276"/>
        </pc:sldMkLst>
        <pc:spChg chg="add mod">
          <ac:chgData name="Sergei Dobrovolskii" userId="73d305bacc4c2cf3" providerId="LiveId" clId="{C6E7B846-A5FF-A845-BC7F-1D8C55D77F39}" dt="2022-09-04T11:58:35.323" v="1777" actId="1076"/>
          <ac:spMkLst>
            <pc:docMk/>
            <pc:sldMk cId="2826599402" sldId="276"/>
            <ac:spMk id="3" creationId="{FA1AC9F2-BACC-586A-E3DF-3AEEDBE86DB0}"/>
          </ac:spMkLst>
        </pc:spChg>
        <pc:spChg chg="add del">
          <ac:chgData name="Sergei Dobrovolskii" userId="73d305bacc4c2cf3" providerId="LiveId" clId="{C6E7B846-A5FF-A845-BC7F-1D8C55D77F39}" dt="2022-09-04T12:19:19.979" v="1782" actId="478"/>
          <ac:spMkLst>
            <pc:docMk/>
            <pc:sldMk cId="2826599402" sldId="276"/>
            <ac:spMk id="5" creationId="{C4F7815F-6799-088A-E2E8-8018DFF67155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6" creationId="{D53F9680-1611-AB35-7FE2-5BD4686EEB3B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7" creationId="{2611A5E8-5311-4A60-6BE4-A63855FFF90A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8" creationId="{C90FCB97-9DE0-1CBD-D697-E9AE40C09DF8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9" creationId="{57929277-233E-127C-12F7-52A8F9786464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10" creationId="{73359B28-1A14-E765-1EF2-AC3C08A86D82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3" creationId="{074C6394-95E0-BEFA-4024-0CC06025C57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4" creationId="{F5AE60B0-DBF3-4CCA-6F26-E991BA6D4D13}"/>
          </ac:spMkLst>
        </pc:spChg>
        <pc:spChg chg="add del mod">
          <ac:chgData name="Sergei Dobrovolskii" userId="73d305bacc4c2cf3" providerId="LiveId" clId="{C6E7B846-A5FF-A845-BC7F-1D8C55D77F39}" dt="2022-09-04T12:26:13.362" v="1834" actId="478"/>
          <ac:spMkLst>
            <pc:docMk/>
            <pc:sldMk cId="2826599402" sldId="276"/>
            <ac:spMk id="25" creationId="{415DCBD6-1A71-C66B-0FD5-C288734B34E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6" creationId="{4A20953E-C88C-A9B7-6AC8-318FA98891CB}"/>
          </ac:spMkLst>
        </pc:spChg>
        <pc:spChg chg="add del mod">
          <ac:chgData name="Sergei Dobrovolskii" userId="73d305bacc4c2cf3" providerId="LiveId" clId="{C6E7B846-A5FF-A845-BC7F-1D8C55D77F39}" dt="2022-09-04T12:26:16.418" v="1836" actId="478"/>
          <ac:spMkLst>
            <pc:docMk/>
            <pc:sldMk cId="2826599402" sldId="276"/>
            <ac:spMk id="27" creationId="{A53A2C2F-FBB6-7FE0-AACD-A0346B567DA4}"/>
          </ac:spMkLst>
        </pc:spChg>
        <pc:spChg chg="add del mod">
          <ac:chgData name="Sergei Dobrovolskii" userId="73d305bacc4c2cf3" providerId="LiveId" clId="{C6E7B846-A5FF-A845-BC7F-1D8C55D77F39}" dt="2022-09-04T12:26:57.865" v="1846" actId="478"/>
          <ac:spMkLst>
            <pc:docMk/>
            <pc:sldMk cId="2826599402" sldId="276"/>
            <ac:spMk id="36" creationId="{E6E526A3-FD20-6F83-5E69-24E3C7B51D4B}"/>
          </ac:spMkLst>
        </pc:spChg>
        <pc:spChg chg="add del mod">
          <ac:chgData name="Sergei Dobrovolskii" userId="73d305bacc4c2cf3" providerId="LiveId" clId="{C6E7B846-A5FF-A845-BC7F-1D8C55D77F39}" dt="2022-09-04T12:26:14.362" v="1835" actId="478"/>
          <ac:spMkLst>
            <pc:docMk/>
            <pc:sldMk cId="2826599402" sldId="276"/>
            <ac:spMk id="37" creationId="{3AAC71F2-696B-A75F-FE27-72A6262707C8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6" creationId="{275B54F2-88D5-FF40-29B7-9CFA301B5E75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7" creationId="{759729E4-299D-4904-5B59-1C08CF5DBFF2}"/>
          </ac:spMkLst>
        </pc:spChg>
        <pc:spChg chg="mod">
          <ac:chgData name="Sergei Dobrovolskii" userId="73d305bacc4c2cf3" providerId="LiveId" clId="{C6E7B846-A5FF-A845-BC7F-1D8C55D77F39}" dt="2022-09-04T12:27:39.156" v="1851" actId="14100"/>
          <ac:spMkLst>
            <pc:docMk/>
            <pc:sldMk cId="2826599402" sldId="276"/>
            <ac:spMk id="48" creationId="{E3F44789-1A51-CDB8-DA1C-F57209DCA269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9" creationId="{5EADFAC3-C4B0-22A4-3924-31158C804C83}"/>
          </ac:spMkLst>
        </pc:spChg>
        <pc:spChg chg="mod">
          <ac:chgData name="Sergei Dobrovolskii" userId="73d305bacc4c2cf3" providerId="LiveId" clId="{C6E7B846-A5FF-A845-BC7F-1D8C55D77F39}" dt="2022-09-04T12:27:57.753" v="1855" actId="1076"/>
          <ac:spMkLst>
            <pc:docMk/>
            <pc:sldMk cId="2826599402" sldId="276"/>
            <ac:spMk id="50" creationId="{7C38C1E2-1E59-D6E8-647F-BFD03BC31595}"/>
          </ac:spMkLst>
        </pc:spChg>
        <pc:spChg chg="add del mod">
          <ac:chgData name="Sergei Dobrovolskii" userId="73d305bacc4c2cf3" providerId="LiveId" clId="{C6E7B846-A5FF-A845-BC7F-1D8C55D77F39}" dt="2022-09-04T12:28:10.905" v="1859" actId="478"/>
          <ac:spMkLst>
            <pc:docMk/>
            <pc:sldMk cId="2826599402" sldId="276"/>
            <ac:spMk id="61" creationId="{BB576F99-87DC-E94B-491C-8D7FCC231B4D}"/>
          </ac:spMkLst>
        </pc:spChg>
        <pc:spChg chg="add mod">
          <ac:chgData name="Sergei Dobrovolskii" userId="73d305bacc4c2cf3" providerId="LiveId" clId="{C6E7B846-A5FF-A845-BC7F-1D8C55D77F39}" dt="2022-09-04T12:28:17.212" v="1861" actId="1076"/>
          <ac:spMkLst>
            <pc:docMk/>
            <pc:sldMk cId="2826599402" sldId="276"/>
            <ac:spMk id="62" creationId="{62ACC78D-6DB6-FFC9-0F04-E038301D562A}"/>
          </ac:spMkLst>
        </pc:spChg>
        <pc:spChg chg="add mod">
          <ac:chgData name="Sergei Dobrovolskii" userId="73d305bacc4c2cf3" providerId="LiveId" clId="{C6E7B846-A5FF-A845-BC7F-1D8C55D77F39}" dt="2022-09-04T12:28:26.139" v="1863" actId="1076"/>
          <ac:spMkLst>
            <pc:docMk/>
            <pc:sldMk cId="2826599402" sldId="276"/>
            <ac:spMk id="63" creationId="{747F6B98-0A1A-A3DF-3356-9F464B6A546C}"/>
          </ac:spMkLst>
        </pc:spChg>
        <pc:spChg chg="add mod">
          <ac:chgData name="Sergei Dobrovolskii" userId="73d305bacc4c2cf3" providerId="LiveId" clId="{C6E7B846-A5FF-A845-BC7F-1D8C55D77F39}" dt="2022-09-04T12:35:12.588" v="1924" actId="1076"/>
          <ac:spMkLst>
            <pc:docMk/>
            <pc:sldMk cId="2826599402" sldId="276"/>
            <ac:spMk id="64" creationId="{F683E459-557B-6E5B-6F45-8C8E154C8F46}"/>
          </ac:spMkLst>
        </pc:spChg>
        <pc:spChg chg="add mod">
          <ac:chgData name="Sergei Dobrovolskii" userId="73d305bacc4c2cf3" providerId="LiveId" clId="{C6E7B846-A5FF-A845-BC7F-1D8C55D77F39}" dt="2022-09-04T12:35:22.028" v="1928" actId="1076"/>
          <ac:spMkLst>
            <pc:docMk/>
            <pc:sldMk cId="2826599402" sldId="276"/>
            <ac:spMk id="65" creationId="{888DCDE4-CD51-DAE5-BEB1-EAE42E0F7952}"/>
          </ac:spMkLst>
        </pc:spChg>
        <pc:spChg chg="add mod">
          <ac:chgData name="Sergei Dobrovolskii" userId="73d305bacc4c2cf3" providerId="LiveId" clId="{C6E7B846-A5FF-A845-BC7F-1D8C55D77F39}" dt="2022-09-04T12:35:18.961" v="1927" actId="1076"/>
          <ac:spMkLst>
            <pc:docMk/>
            <pc:sldMk cId="2826599402" sldId="276"/>
            <ac:spMk id="67" creationId="{92CC5FA6-F8E6-ECD7-6F03-70D38B18E05C}"/>
          </ac:spMkLst>
        </pc:spChg>
        <pc:spChg chg="add mod">
          <ac:chgData name="Sergei Dobrovolskii" userId="73d305bacc4c2cf3" providerId="LiveId" clId="{C6E7B846-A5FF-A845-BC7F-1D8C55D77F39}" dt="2022-09-04T12:35:34.188" v="1941" actId="1076"/>
          <ac:spMkLst>
            <pc:docMk/>
            <pc:sldMk cId="2826599402" sldId="276"/>
            <ac:spMk id="68" creationId="{6B6338DB-8372-3CB3-AA3A-E66DD4D897ED}"/>
          </ac:spMkLst>
        </pc:spChg>
        <pc:spChg chg="add del mod">
          <ac:chgData name="Sergei Dobrovolskii" userId="73d305bacc4c2cf3" providerId="LiveId" clId="{C6E7B846-A5FF-A845-BC7F-1D8C55D77F39}" dt="2022-09-04T12:37:31.134" v="1952" actId="478"/>
          <ac:spMkLst>
            <pc:docMk/>
            <pc:sldMk cId="2826599402" sldId="276"/>
            <ac:spMk id="69" creationId="{30D6F219-25E6-3D1B-58B9-6B22DDC790E1}"/>
          </ac:spMkLst>
        </pc:spChg>
        <pc:grpChg chg="add del mod">
          <ac:chgData name="Sergei Dobrovolskii" userId="73d305bacc4c2cf3" providerId="LiveId" clId="{C6E7B846-A5FF-A845-BC7F-1D8C55D77F39}" dt="2022-09-04T12:18:54.281" v="1780" actId="478"/>
          <ac:grpSpMkLst>
            <pc:docMk/>
            <pc:sldMk cId="2826599402" sldId="276"/>
            <ac:grpSpMk id="4" creationId="{B1A31E7B-73B9-09BD-2BD1-6BC71ED8295B}"/>
          </ac:grpSpMkLst>
        </pc:grpChg>
        <pc:grpChg chg="add del mod">
          <ac:chgData name="Sergei Dobrovolskii" userId="73d305bacc4c2cf3" providerId="LiveId" clId="{C6E7B846-A5FF-A845-BC7F-1D8C55D77F39}" dt="2022-09-04T12:26:17.197" v="1838" actId="478"/>
          <ac:grpSpMkLst>
            <pc:docMk/>
            <pc:sldMk cId="2826599402" sldId="276"/>
            <ac:grpSpMk id="34" creationId="{CFD046FF-1804-0873-FCA2-91D0A8BAFCA1}"/>
          </ac:grpSpMkLst>
        </pc:grpChg>
        <pc:grpChg chg="add mod">
          <ac:chgData name="Sergei Dobrovolskii" userId="73d305bacc4c2cf3" providerId="LiveId" clId="{C6E7B846-A5FF-A845-BC7F-1D8C55D77F39}" dt="2022-09-04T12:33:33.430" v="1898" actId="1076"/>
          <ac:grpSpMkLst>
            <pc:docMk/>
            <pc:sldMk cId="2826599402" sldId="276"/>
            <ac:grpSpMk id="35" creationId="{B8E35ACB-F092-810E-C1BC-8F7AB7BCBF33}"/>
          </ac:grpSpMkLst>
        </pc:grpChg>
        <pc:grpChg chg="add mod">
          <ac:chgData name="Sergei Dobrovolskii" userId="73d305bacc4c2cf3" providerId="LiveId" clId="{C6E7B846-A5FF-A845-BC7F-1D8C55D77F39}" dt="2022-09-04T12:32:54.424" v="1889" actId="14100"/>
          <ac:grpSpMkLst>
            <pc:docMk/>
            <pc:sldMk cId="2826599402" sldId="276"/>
            <ac:grpSpMk id="45" creationId="{743F5D84-227B-3F45-D5E2-F2345614D6B6}"/>
          </ac:grpSpMkLst>
        </pc:grpChg>
        <pc:grpChg chg="add mod">
          <ac:chgData name="Sergei Dobrovolskii" userId="73d305bacc4c2cf3" providerId="LiveId" clId="{C6E7B846-A5FF-A845-BC7F-1D8C55D77F39}" dt="2022-09-04T12:34:46.288" v="1920" actId="14100"/>
          <ac:grpSpMkLst>
            <pc:docMk/>
            <pc:sldMk cId="2826599402" sldId="276"/>
            <ac:grpSpMk id="66" creationId="{2D4BEF07-F978-BE4A-6857-384DC2DA221C}"/>
          </ac:grpSpMkLst>
        </pc:grpChg>
        <pc:picChg chg="add mod">
          <ac:chgData name="Sergei Dobrovolskii" userId="73d305bacc4c2cf3" providerId="LiveId" clId="{C6E7B846-A5FF-A845-BC7F-1D8C55D77F39}" dt="2022-09-04T11:58:27.039" v="1770" actId="1076"/>
          <ac:picMkLst>
            <pc:docMk/>
            <pc:sldMk cId="2826599402" sldId="276"/>
            <ac:picMk id="2" creationId="{54144587-C314-BBE2-2390-E75C126AFAD0}"/>
          </ac:picMkLst>
        </pc:pic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2" creationId="{92D55D43-4D12-6FA9-60DE-7742BA4E673B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4" creationId="{2D5B4C41-DC6F-B26E-2B5A-3B131ED2D551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6" creationId="{265687FA-2441-0BD9-0B0F-702BBBCFC02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8" creationId="{694E47DC-3ADA-A4F9-D127-B5FC07FD984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0" creationId="{D4E78268-4EB6-3A47-2ECF-225EC57DE92C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2" creationId="{7D88425A-8BCB-36C3-26D8-392169B49B69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8" creationId="{30C5B776-0324-C215-FC9F-C262B709A835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9" creationId="{786DD7FF-A18D-0518-29F1-D5F221C23C0F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30" creationId="{6816FB8F-74BE-AEB2-F48F-F48700707064}"/>
          </ac:cxnSpMkLst>
        </pc:cxnChg>
        <pc:cxnChg chg="add mod">
          <ac:chgData name="Sergei Dobrovolskii" userId="73d305bacc4c2cf3" providerId="LiveId" clId="{C6E7B846-A5FF-A845-BC7F-1D8C55D77F39}" dt="2022-09-04T12:26:16.418" v="1836" actId="478"/>
          <ac:cxnSpMkLst>
            <pc:docMk/>
            <pc:sldMk cId="2826599402" sldId="276"/>
            <ac:cxnSpMk id="31" creationId="{560E9FB6-382C-BF78-DC75-A5E602706DDD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2" creationId="{481F1939-00A9-DD17-86EB-3958AFC899DF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3" creationId="{AE65BEBB-1752-A92D-53BB-1B906EF5135B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1" creationId="{6D4D25BC-6E1A-4E4D-8167-2337F286969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2" creationId="{BAFDDA78-4C81-6049-9BB1-7068E99A0427}"/>
          </ac:cxnSpMkLst>
        </pc:cxnChg>
        <pc:cxnChg chg="mod">
          <ac:chgData name="Sergei Dobrovolskii" userId="73d305bacc4c2cf3" providerId="LiveId" clId="{C6E7B846-A5FF-A845-BC7F-1D8C55D77F39}" dt="2022-09-04T12:27:39.156" v="1851" actId="14100"/>
          <ac:cxnSpMkLst>
            <pc:docMk/>
            <pc:sldMk cId="2826599402" sldId="276"/>
            <ac:cxnSpMk id="53" creationId="{648B4933-67BE-047A-0B1F-969963965187}"/>
          </ac:cxnSpMkLst>
        </pc:cxnChg>
        <pc:cxnChg chg="mod">
          <ac:chgData name="Sergei Dobrovolskii" userId="73d305bacc4c2cf3" providerId="LiveId" clId="{C6E7B846-A5FF-A845-BC7F-1D8C55D77F39}" dt="2022-09-04T12:27:57.753" v="1855" actId="1076"/>
          <ac:cxnSpMkLst>
            <pc:docMk/>
            <pc:sldMk cId="2826599402" sldId="276"/>
            <ac:cxnSpMk id="54" creationId="{6FBD2FDD-1E59-27F6-1F77-1C4346D5DA7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5" creationId="{3EA9F7BF-DC52-51C9-5F40-96FE1D4DAC42}"/>
          </ac:cxnSpMkLst>
        </pc:cxnChg>
        <pc:cxnChg chg="mod">
          <ac:chgData name="Sergei Dobrovolskii" userId="73d305bacc4c2cf3" providerId="LiveId" clId="{C6E7B846-A5FF-A845-BC7F-1D8C55D77F39}" dt="2022-09-04T12:28:01.441" v="1856" actId="14100"/>
          <ac:cxnSpMkLst>
            <pc:docMk/>
            <pc:sldMk cId="2826599402" sldId="276"/>
            <ac:cxnSpMk id="56" creationId="{8525AEEF-5BB9-7E19-0001-2344796441A6}"/>
          </ac:cxnSpMkLst>
        </pc:cxnChg>
      </pc:sldChg>
      <pc:sldChg chg="addSp delSp modSp new mod">
        <pc:chgData name="Sergei Dobrovolskii" userId="73d305bacc4c2cf3" providerId="LiveId" clId="{C6E7B846-A5FF-A845-BC7F-1D8C55D77F39}" dt="2022-09-04T19:21:05.235" v="2453" actId="14100"/>
        <pc:sldMkLst>
          <pc:docMk/>
          <pc:sldMk cId="400470817" sldId="277"/>
        </pc:sldMkLst>
        <pc:spChg chg="add del mod">
          <ac:chgData name="Sergei Dobrovolskii" userId="73d305bacc4c2cf3" providerId="LiveId" clId="{C6E7B846-A5FF-A845-BC7F-1D8C55D77F39}" dt="2022-09-04T13:02:50.101" v="1988" actId="478"/>
          <ac:spMkLst>
            <pc:docMk/>
            <pc:sldMk cId="400470817" sldId="277"/>
            <ac:spMk id="2" creationId="{EF2F5A73-DABF-2AD0-F333-B8D6AF1FBC0C}"/>
          </ac:spMkLst>
        </pc:spChg>
        <pc:spChg chg="add del mod">
          <ac:chgData name="Sergei Dobrovolskii" userId="73d305bacc4c2cf3" providerId="LiveId" clId="{C6E7B846-A5FF-A845-BC7F-1D8C55D77F39}" dt="2022-09-04T13:01:42.539" v="1969" actId="478"/>
          <ac:spMkLst>
            <pc:docMk/>
            <pc:sldMk cId="400470817" sldId="277"/>
            <ac:spMk id="3" creationId="{3AF540F7-E72B-F5E3-22F4-54CCCD1D0EEA}"/>
          </ac:spMkLst>
        </pc:spChg>
        <pc:spChg chg="add del mod">
          <ac:chgData name="Sergei Dobrovolskii" userId="73d305bacc4c2cf3" providerId="LiveId" clId="{C6E7B846-A5FF-A845-BC7F-1D8C55D77F39}" dt="2022-09-04T13:02:09.172" v="1973" actId="478"/>
          <ac:spMkLst>
            <pc:docMk/>
            <pc:sldMk cId="400470817" sldId="277"/>
            <ac:spMk id="4" creationId="{1C7A6470-D987-21B5-A1E0-74B09BD4A0B6}"/>
          </ac:spMkLst>
        </pc:spChg>
        <pc:spChg chg="add del mod">
          <ac:chgData name="Sergei Dobrovolskii" userId="73d305bacc4c2cf3" providerId="LiveId" clId="{C6E7B846-A5FF-A845-BC7F-1D8C55D77F39}" dt="2022-09-04T13:02:47.854" v="1987" actId="478"/>
          <ac:spMkLst>
            <pc:docMk/>
            <pc:sldMk cId="400470817" sldId="277"/>
            <ac:spMk id="5" creationId="{86CA8B84-ABD3-DB6F-E0C2-24AC262106A8}"/>
          </ac:spMkLst>
        </pc:spChg>
        <pc:spChg chg="add mod">
          <ac:chgData name="Sergei Dobrovolskii" userId="73d305bacc4c2cf3" providerId="LiveId" clId="{C6E7B846-A5FF-A845-BC7F-1D8C55D77F39}" dt="2022-09-04T14:01:15.154" v="2365" actId="207"/>
          <ac:spMkLst>
            <pc:docMk/>
            <pc:sldMk cId="400470817" sldId="277"/>
            <ac:spMk id="6" creationId="{3319B338-6232-6478-1177-89D9E45A20BA}"/>
          </ac:spMkLst>
        </pc:spChg>
        <pc:spChg chg="add del mod">
          <ac:chgData name="Sergei Dobrovolskii" userId="73d305bacc4c2cf3" providerId="LiveId" clId="{C6E7B846-A5FF-A845-BC7F-1D8C55D77F39}" dt="2022-09-04T13:06:28.326" v="1998" actId="478"/>
          <ac:spMkLst>
            <pc:docMk/>
            <pc:sldMk cId="400470817" sldId="277"/>
            <ac:spMk id="7" creationId="{642BDEA1-46BF-F6AB-9070-BA4712692A7C}"/>
          </ac:spMkLst>
        </pc:spChg>
        <pc:spChg chg="add mod">
          <ac:chgData name="Sergei Dobrovolskii" userId="73d305bacc4c2cf3" providerId="LiveId" clId="{C6E7B846-A5FF-A845-BC7F-1D8C55D77F39}" dt="2022-09-04T14:01:12.143" v="2364" actId="207"/>
          <ac:spMkLst>
            <pc:docMk/>
            <pc:sldMk cId="400470817" sldId="277"/>
            <ac:spMk id="9" creationId="{007EE5A5-C47A-FF20-3A05-5359F62A64E3}"/>
          </ac:spMkLst>
        </pc:spChg>
        <pc:spChg chg="add mod">
          <ac:chgData name="Sergei Dobrovolskii" userId="73d305bacc4c2cf3" providerId="LiveId" clId="{C6E7B846-A5FF-A845-BC7F-1D8C55D77F39}" dt="2022-09-04T14:01:09.452" v="2363" actId="207"/>
          <ac:spMkLst>
            <pc:docMk/>
            <pc:sldMk cId="400470817" sldId="277"/>
            <ac:spMk id="10" creationId="{5BFBA5FC-2C49-6958-F811-2ECA228ABAE0}"/>
          </ac:spMkLst>
        </pc:spChg>
        <pc:spChg chg="add mod">
          <ac:chgData name="Sergei Dobrovolskii" userId="73d305bacc4c2cf3" providerId="LiveId" clId="{C6E7B846-A5FF-A845-BC7F-1D8C55D77F39}" dt="2022-09-04T14:00:59.230" v="2362" actId="207"/>
          <ac:spMkLst>
            <pc:docMk/>
            <pc:sldMk cId="400470817" sldId="277"/>
            <ac:spMk id="11" creationId="{4B5A9AB3-B0B5-BEB6-F337-AD425A94CFCD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2" creationId="{91833184-A61A-C7B4-9AA5-E54C9A7FE4EA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3" creationId="{50EED37C-91DD-F6BC-D940-6C9B056617A5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4" creationId="{5F86D470-0437-C628-39A4-55CCB269D874}"/>
          </ac:spMkLst>
        </pc:spChg>
        <pc:spChg chg="add mod">
          <ac:chgData name="Sergei Dobrovolskii" userId="73d305bacc4c2cf3" providerId="LiveId" clId="{C6E7B846-A5FF-A845-BC7F-1D8C55D77F39}" dt="2022-09-04T13:50:10.389" v="2175" actId="1076"/>
          <ac:spMkLst>
            <pc:docMk/>
            <pc:sldMk cId="400470817" sldId="277"/>
            <ac:spMk id="15" creationId="{1A0D4B95-90BA-7926-D9F2-C0946CC7DE44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5" creationId="{2B781663-AC61-9DD4-A7E9-B9571E354ECE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6" creationId="{6F50E890-85A6-B6AF-FEA4-839FC04BD0F7}"/>
          </ac:spMkLst>
        </pc:spChg>
        <pc:spChg chg="add del mod">
          <ac:chgData name="Sergei Dobrovolskii" userId="73d305bacc4c2cf3" providerId="LiveId" clId="{C6E7B846-A5FF-A845-BC7F-1D8C55D77F39}" dt="2022-09-04T13:50:10.955" v="2177"/>
          <ac:spMkLst>
            <pc:docMk/>
            <pc:sldMk cId="400470817" sldId="277"/>
            <ac:spMk id="37" creationId="{5464D0AE-8640-4288-968F-CACE8D0FFEC1}"/>
          </ac:spMkLst>
        </pc:spChg>
        <pc:spChg chg="add mod">
          <ac:chgData name="Sergei Dobrovolskii" userId="73d305bacc4c2cf3" providerId="LiveId" clId="{C6E7B846-A5FF-A845-BC7F-1D8C55D77F39}" dt="2022-09-04T13:50:00.877" v="2168" actId="1076"/>
          <ac:spMkLst>
            <pc:docMk/>
            <pc:sldMk cId="400470817" sldId="277"/>
            <ac:spMk id="38" creationId="{D2AFABAB-4ABA-7662-4F32-97A22F5CC9B8}"/>
          </ac:spMkLst>
        </pc:spChg>
        <pc:spChg chg="add mod">
          <ac:chgData name="Sergei Dobrovolskii" userId="73d305bacc4c2cf3" providerId="LiveId" clId="{C6E7B846-A5FF-A845-BC7F-1D8C55D77F39}" dt="2022-09-04T13:50:34.653" v="2199" actId="1076"/>
          <ac:spMkLst>
            <pc:docMk/>
            <pc:sldMk cId="400470817" sldId="277"/>
            <ac:spMk id="39" creationId="{82EAFE94-9A8C-D708-4D10-27E6DB836AF0}"/>
          </ac:spMkLst>
        </pc:spChg>
        <pc:spChg chg="add mod">
          <ac:chgData name="Sergei Dobrovolskii" userId="73d305bacc4c2cf3" providerId="LiveId" clId="{C6E7B846-A5FF-A845-BC7F-1D8C55D77F39}" dt="2022-09-04T13:51:03.717" v="2218" actId="1076"/>
          <ac:spMkLst>
            <pc:docMk/>
            <pc:sldMk cId="400470817" sldId="277"/>
            <ac:spMk id="40" creationId="{C021018B-3BEC-326D-AD0D-C14FAB562EE1}"/>
          </ac:spMkLst>
        </pc:spChg>
        <pc:spChg chg="add mod">
          <ac:chgData name="Sergei Dobrovolskii" userId="73d305bacc4c2cf3" providerId="LiveId" clId="{C6E7B846-A5FF-A845-BC7F-1D8C55D77F39}" dt="2022-09-04T13:51:14.047" v="2220" actId="1076"/>
          <ac:spMkLst>
            <pc:docMk/>
            <pc:sldMk cId="400470817" sldId="277"/>
            <ac:spMk id="42" creationId="{3A1D491D-BCCE-64CE-32D9-452FA8DBC262}"/>
          </ac:spMkLst>
        </pc:spChg>
        <pc:spChg chg="add mod">
          <ac:chgData name="Sergei Dobrovolskii" userId="73d305bacc4c2cf3" providerId="LiveId" clId="{C6E7B846-A5FF-A845-BC7F-1D8C55D77F39}" dt="2022-09-04T13:51:21.315" v="2222" actId="1076"/>
          <ac:spMkLst>
            <pc:docMk/>
            <pc:sldMk cId="400470817" sldId="277"/>
            <ac:spMk id="43" creationId="{D2A274B2-F75C-31AD-FD12-BEFD461CFE8E}"/>
          </ac:spMkLst>
        </pc:spChg>
        <pc:spChg chg="add mod">
          <ac:chgData name="Sergei Dobrovolskii" userId="73d305bacc4c2cf3" providerId="LiveId" clId="{C6E7B846-A5FF-A845-BC7F-1D8C55D77F39}" dt="2022-09-04T13:53:29.483" v="2243" actId="1076"/>
          <ac:spMkLst>
            <pc:docMk/>
            <pc:sldMk cId="400470817" sldId="277"/>
            <ac:spMk id="44" creationId="{6B080CD3-8C85-26C4-0441-D59542907EEA}"/>
          </ac:spMkLst>
        </pc:spChg>
        <pc:spChg chg="add mod">
          <ac:chgData name="Sergei Dobrovolskii" userId="73d305bacc4c2cf3" providerId="LiveId" clId="{C6E7B846-A5FF-A845-BC7F-1D8C55D77F39}" dt="2022-09-04T13:53:04.257" v="2235" actId="1076"/>
          <ac:spMkLst>
            <pc:docMk/>
            <pc:sldMk cId="400470817" sldId="277"/>
            <ac:spMk id="45" creationId="{A415B781-5B16-F791-ED41-F9C69436F5F7}"/>
          </ac:spMkLst>
        </pc:spChg>
        <pc:spChg chg="add mod">
          <ac:chgData name="Sergei Dobrovolskii" userId="73d305bacc4c2cf3" providerId="LiveId" clId="{C6E7B846-A5FF-A845-BC7F-1D8C55D77F39}" dt="2022-09-04T13:53:15.695" v="2237" actId="1076"/>
          <ac:spMkLst>
            <pc:docMk/>
            <pc:sldMk cId="400470817" sldId="277"/>
            <ac:spMk id="46" creationId="{551CAA6C-0C10-DF9A-7376-C72ABBED6F1B}"/>
          </ac:spMkLst>
        </pc:spChg>
        <pc:spChg chg="add mod">
          <ac:chgData name="Sergei Dobrovolskii" userId="73d305bacc4c2cf3" providerId="LiveId" clId="{C6E7B846-A5FF-A845-BC7F-1D8C55D77F39}" dt="2022-09-04T13:55:03.752" v="2254" actId="1076"/>
          <ac:spMkLst>
            <pc:docMk/>
            <pc:sldMk cId="400470817" sldId="277"/>
            <ac:spMk id="47" creationId="{04CD8FB2-4460-2D14-A7AF-86C6B3DAFA0B}"/>
          </ac:spMkLst>
        </pc:spChg>
        <pc:spChg chg="add mod">
          <ac:chgData name="Sergei Dobrovolskii" userId="73d305bacc4c2cf3" providerId="LiveId" clId="{C6E7B846-A5FF-A845-BC7F-1D8C55D77F39}" dt="2022-09-04T13:58:32.398" v="2328" actId="14100"/>
          <ac:spMkLst>
            <pc:docMk/>
            <pc:sldMk cId="400470817" sldId="277"/>
            <ac:spMk id="48" creationId="{E3A33F67-2B76-AE9B-8E6A-3C36099BEEC6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49" creationId="{07972BA7-CA37-4B42-F6F0-514245C04600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0" creationId="{4B4B820A-C750-69F3-CD3D-4BD746814F07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1" creationId="{C800C89E-7785-3BE8-4A6E-56C877CE6472}"/>
          </ac:spMkLst>
        </pc:spChg>
        <pc:spChg chg="add mod">
          <ac:chgData name="Sergei Dobrovolskii" userId="73d305bacc4c2cf3" providerId="LiveId" clId="{C6E7B846-A5FF-A845-BC7F-1D8C55D77F39}" dt="2022-09-04T14:04:08.832" v="2373" actId="14100"/>
          <ac:spMkLst>
            <pc:docMk/>
            <pc:sldMk cId="400470817" sldId="277"/>
            <ac:spMk id="52" creationId="{0136A4BB-047A-C979-C632-31314D06BE83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3" creationId="{238F7334-FBD0-E46F-AFDB-EDDF656365DF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4" creationId="{D9D24D85-0020-835E-01B9-169F6B57B961}"/>
          </ac:spMkLst>
        </pc:spChg>
        <pc:spChg chg="mod topLvl">
          <ac:chgData name="Sergei Dobrovolskii" userId="73d305bacc4c2cf3" providerId="LiveId" clId="{C6E7B846-A5FF-A845-BC7F-1D8C55D77F39}" dt="2022-09-04T14:04:41.043" v="2388" actId="478"/>
          <ac:spMkLst>
            <pc:docMk/>
            <pc:sldMk cId="400470817" sldId="277"/>
            <ac:spMk id="64" creationId="{7C18A1AA-CB35-3C4F-6C50-286B78DE7230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66" creationId="{78EB56C6-26F2-D4B1-7A25-29C41F73E9B0}"/>
          </ac:spMkLst>
        </pc:spChg>
        <pc:spChg chg="del mod">
          <ac:chgData name="Sergei Dobrovolskii" userId="73d305bacc4c2cf3" providerId="LiveId" clId="{C6E7B846-A5FF-A845-BC7F-1D8C55D77F39}" dt="2022-09-04T14:04:39.768" v="2387" actId="478"/>
          <ac:spMkLst>
            <pc:docMk/>
            <pc:sldMk cId="400470817" sldId="277"/>
            <ac:spMk id="67" creationId="{9A9808BA-0E05-90D5-5E03-15FC527195D0}"/>
          </ac:spMkLst>
        </pc:spChg>
        <pc:spChg chg="del mod">
          <ac:chgData name="Sergei Dobrovolskii" userId="73d305bacc4c2cf3" providerId="LiveId" clId="{C6E7B846-A5FF-A845-BC7F-1D8C55D77F39}" dt="2022-09-04T14:04:38.391" v="2386" actId="478"/>
          <ac:spMkLst>
            <pc:docMk/>
            <pc:sldMk cId="400470817" sldId="277"/>
            <ac:spMk id="71" creationId="{D638EF55-E11E-73D2-1A5E-10D649249025}"/>
          </ac:spMkLst>
        </pc:spChg>
        <pc:spChg chg="del mod">
          <ac:chgData name="Sergei Dobrovolskii" userId="73d305bacc4c2cf3" providerId="LiveId" clId="{C6E7B846-A5FF-A845-BC7F-1D8C55D77F39}" dt="2022-09-04T14:04:37.072" v="2385" actId="478"/>
          <ac:spMkLst>
            <pc:docMk/>
            <pc:sldMk cId="400470817" sldId="277"/>
            <ac:spMk id="72" creationId="{3B03EA63-A0C4-3B76-8A0C-69703626BB48}"/>
          </ac:spMkLst>
        </pc:spChg>
        <pc:spChg chg="del mod">
          <ac:chgData name="Sergei Dobrovolskii" userId="73d305bacc4c2cf3" providerId="LiveId" clId="{C6E7B846-A5FF-A845-BC7F-1D8C55D77F39}" dt="2022-09-04T14:04:33.705" v="2382" actId="478"/>
          <ac:spMkLst>
            <pc:docMk/>
            <pc:sldMk cId="400470817" sldId="277"/>
            <ac:spMk id="73" creationId="{AB4EBD95-FA07-D96B-F8BA-06BAF440251D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74" creationId="{AFCECCC5-9110-89F2-EA37-9C263D504905}"/>
          </ac:spMkLst>
        </pc:spChg>
        <pc:spChg chg="add mod">
          <ac:chgData name="Sergei Dobrovolskii" userId="73d305bacc4c2cf3" providerId="LiveId" clId="{C6E7B846-A5FF-A845-BC7F-1D8C55D77F39}" dt="2022-09-04T14:04:52.286" v="2402" actId="20577"/>
          <ac:spMkLst>
            <pc:docMk/>
            <pc:sldMk cId="400470817" sldId="277"/>
            <ac:spMk id="78" creationId="{EE4997EF-B9D8-C2D3-3469-C161D973391D}"/>
          </ac:spMkLst>
        </pc:spChg>
        <pc:spChg chg="add del mod">
          <ac:chgData name="Sergei Dobrovolskii" userId="73d305bacc4c2cf3" providerId="LiveId" clId="{C6E7B846-A5FF-A845-BC7F-1D8C55D77F39}" dt="2022-09-04T14:04:59.916" v="2403" actId="478"/>
          <ac:spMkLst>
            <pc:docMk/>
            <pc:sldMk cId="400470817" sldId="277"/>
            <ac:spMk id="79" creationId="{515DEFD9-B0A4-2395-A268-804930713261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0" creationId="{6DFA1C5F-AE1A-2AAE-801D-58B3C21A9146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1" creationId="{5E14654E-9767-7D61-40B5-03F536B9837A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2" creationId="{ECF96BFA-F7FC-90DB-8ED6-844007E0979C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3" creationId="{3EED78C3-95BA-1663-EAA8-587727E5CE05}"/>
          </ac:spMkLst>
        </pc:spChg>
        <pc:spChg chg="add mod">
          <ac:chgData name="Sergei Dobrovolskii" userId="73d305bacc4c2cf3" providerId="LiveId" clId="{C6E7B846-A5FF-A845-BC7F-1D8C55D77F39}" dt="2022-09-04T14:32:18.284" v="2428" actId="20577"/>
          <ac:spMkLst>
            <pc:docMk/>
            <pc:sldMk cId="400470817" sldId="277"/>
            <ac:spMk id="89" creationId="{AB1B9818-C880-C0AA-626A-698F234CD018}"/>
          </ac:spMkLst>
        </pc:spChg>
        <pc:spChg chg="add del">
          <ac:chgData name="Sergei Dobrovolskii" userId="73d305bacc4c2cf3" providerId="LiveId" clId="{C6E7B846-A5FF-A845-BC7F-1D8C55D77F39}" dt="2022-09-04T18:45:19.568" v="2430" actId="22"/>
          <ac:spMkLst>
            <pc:docMk/>
            <pc:sldMk cId="400470817" sldId="277"/>
            <ac:spMk id="95" creationId="{FB6E6C35-ED2B-168A-E611-715FC0E63599}"/>
          </ac:spMkLst>
        </pc:spChg>
        <pc:spChg chg="add mod">
          <ac:chgData name="Sergei Dobrovolskii" userId="73d305bacc4c2cf3" providerId="LiveId" clId="{C6E7B846-A5FF-A845-BC7F-1D8C55D77F39}" dt="2022-09-04T18:48:51.668" v="2448" actId="1076"/>
          <ac:spMkLst>
            <pc:docMk/>
            <pc:sldMk cId="400470817" sldId="277"/>
            <ac:spMk id="99" creationId="{3A3F19B6-0D99-1971-99AE-6486DB94A7AF}"/>
          </ac:spMkLst>
        </pc:spChg>
        <pc:grpChg chg="add mod">
          <ac:chgData name="Sergei Dobrovolskii" userId="73d305bacc4c2cf3" providerId="LiveId" clId="{C6E7B846-A5FF-A845-BC7F-1D8C55D77F39}" dt="2022-09-04T13:53:01.377" v="2234"/>
          <ac:grpSpMkLst>
            <pc:docMk/>
            <pc:sldMk cId="400470817" sldId="277"/>
            <ac:grpSpMk id="41" creationId="{39EFCA7E-3D68-9610-8CAB-73D7B84E486D}"/>
          </ac:grpSpMkLst>
        </pc:grpChg>
        <pc:grpChg chg="add mod">
          <ac:chgData name="Sergei Dobrovolskii" userId="73d305bacc4c2cf3" providerId="LiveId" clId="{C6E7B846-A5FF-A845-BC7F-1D8C55D77F39}" dt="2022-09-04T13:59:07.336" v="2338" actId="1076"/>
          <ac:grpSpMkLst>
            <pc:docMk/>
            <pc:sldMk cId="400470817" sldId="277"/>
            <ac:grpSpMk id="55" creationId="{A374ADAA-D6EF-5B21-908F-B00162DB068B}"/>
          </ac:grpSpMkLst>
        </pc:grpChg>
        <pc:grpChg chg="add mod">
          <ac:chgData name="Sergei Dobrovolskii" userId="73d305bacc4c2cf3" providerId="LiveId" clId="{C6E7B846-A5FF-A845-BC7F-1D8C55D77F39}" dt="2022-09-04T14:00:10.186" v="2347" actId="1076"/>
          <ac:grpSpMkLst>
            <pc:docMk/>
            <pc:sldMk cId="400470817" sldId="277"/>
            <ac:grpSpMk id="61" creationId="{0DC92FE9-2F40-98CC-5BD8-D0A5DCF4E01D}"/>
          </ac:grpSpMkLst>
        </pc:grpChg>
        <pc:grpChg chg="add mod">
          <ac:chgData name="Sergei Dobrovolskii" userId="73d305bacc4c2cf3" providerId="LiveId" clId="{C6E7B846-A5FF-A845-BC7F-1D8C55D77F39}" dt="2022-09-04T14:06:23.855" v="2418" actId="1076"/>
          <ac:grpSpMkLst>
            <pc:docMk/>
            <pc:sldMk cId="400470817" sldId="277"/>
            <ac:grpSpMk id="62" creationId="{AEC77D49-F2E3-7B4B-0F4F-71E3EB416DB7}"/>
          </ac:grpSpMkLst>
        </pc:grpChg>
        <pc:grpChg chg="add del mod">
          <ac:chgData name="Sergei Dobrovolskii" userId="73d305bacc4c2cf3" providerId="LiveId" clId="{C6E7B846-A5FF-A845-BC7F-1D8C55D77F39}" dt="2022-09-04T14:04:41.043" v="2388" actId="478"/>
          <ac:grpSpMkLst>
            <pc:docMk/>
            <pc:sldMk cId="400470817" sldId="277"/>
            <ac:grpSpMk id="63" creationId="{38EA82AE-3F3B-BF65-6D32-6A7009568310}"/>
          </ac:grpSpMkLst>
        </pc:grpChg>
        <pc:grpChg chg="del mod">
          <ac:chgData name="Sergei Dobrovolskii" userId="73d305bacc4c2cf3" providerId="LiveId" clId="{C6E7B846-A5FF-A845-BC7F-1D8C55D77F39}" dt="2022-09-04T14:04:39.768" v="2387" actId="478"/>
          <ac:grpSpMkLst>
            <pc:docMk/>
            <pc:sldMk cId="400470817" sldId="277"/>
            <ac:grpSpMk id="65" creationId="{19EF1233-18D2-56DE-E91D-A4B2A3A10C18}"/>
          </ac:grpSpMkLst>
        </pc:grpChg>
        <pc:grpChg chg="del mod">
          <ac:chgData name="Sergei Dobrovolskii" userId="73d305bacc4c2cf3" providerId="LiveId" clId="{C6E7B846-A5FF-A845-BC7F-1D8C55D77F39}" dt="2022-09-04T14:04:37.072" v="2385" actId="478"/>
          <ac:grpSpMkLst>
            <pc:docMk/>
            <pc:sldMk cId="400470817" sldId="277"/>
            <ac:grpSpMk id="68" creationId="{6C6893A5-554D-D1CB-F45F-C5CB1B8E4358}"/>
          </ac:grpSpMkLst>
        </pc:grpChg>
        <pc:grpChg chg="add mod">
          <ac:chgData name="Sergei Dobrovolskii" userId="73d305bacc4c2cf3" providerId="LiveId" clId="{C6E7B846-A5FF-A845-BC7F-1D8C55D77F39}" dt="2022-09-04T14:04:45.702" v="2389" actId="1076"/>
          <ac:grpSpMkLst>
            <pc:docMk/>
            <pc:sldMk cId="400470817" sldId="277"/>
            <ac:grpSpMk id="86" creationId="{B255A93D-A82A-3139-A990-7B0067280011}"/>
          </ac:grpSpMkLst>
        </pc:grpChg>
        <pc:grpChg chg="add mod">
          <ac:chgData name="Sergei Dobrovolskii" userId="73d305bacc4c2cf3" providerId="LiveId" clId="{C6E7B846-A5FF-A845-BC7F-1D8C55D77F39}" dt="2022-09-04T14:06:32.047" v="2419" actId="1076"/>
          <ac:grpSpMkLst>
            <pc:docMk/>
            <pc:sldMk cId="400470817" sldId="277"/>
            <ac:grpSpMk id="93" creationId="{AB5EC27A-C673-074B-EDB9-C8073B784CF6}"/>
          </ac:grpSpMkLst>
        </pc:grpChg>
        <pc:picChg chg="add del mod">
          <ac:chgData name="Sergei Dobrovolskii" userId="73d305bacc4c2cf3" providerId="LiveId" clId="{C6E7B846-A5FF-A845-BC7F-1D8C55D77F39}" dt="2022-09-04T13:53:25.162" v="2242" actId="478"/>
          <ac:picMkLst>
            <pc:docMk/>
            <pc:sldMk cId="400470817" sldId="277"/>
            <ac:picMk id="8" creationId="{F621640F-D973-87F9-59F2-42B0F0302844}"/>
          </ac:picMkLst>
        </pc:picChg>
        <pc:picChg chg="add mod">
          <ac:chgData name="Sergei Dobrovolskii" userId="73d305bacc4c2cf3" providerId="LiveId" clId="{C6E7B846-A5FF-A845-BC7F-1D8C55D77F39}" dt="2022-09-04T19:21:05.235" v="2453" actId="14100"/>
          <ac:picMkLst>
            <pc:docMk/>
            <pc:sldMk cId="400470817" sldId="277"/>
            <ac:picMk id="96" creationId="{85418713-7B73-49FC-0F66-CFB33B5CEB6D}"/>
          </ac:picMkLst>
        </pc:pic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7" creationId="{8B41F7E6-067B-AD2C-2F77-1BDF8E30FAFA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9" creationId="{45FD0A49-49F3-A144-E717-CD8D0A6041E4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3" creationId="{D37CDF8F-1C6D-E531-0391-BD50CB0A3655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5" creationId="{8119543F-07C8-FFA5-1794-038D843D9F09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7" creationId="{5B9FB0C0-6715-14B4-56AD-C6F859494C9F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9" creationId="{37258DD3-D3AE-26CA-2A34-562FFFCC1AAE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32" creationId="{BFB71634-3D5C-C197-C056-B9BBBA5A78D7}"/>
          </ac:cxnSpMkLst>
        </pc:cxnChg>
        <pc:cxnChg chg="add mod">
          <ac:chgData name="Sergei Dobrovolskii" userId="73d305bacc4c2cf3" providerId="LiveId" clId="{C6E7B846-A5FF-A845-BC7F-1D8C55D77F39}" dt="2022-09-04T18:48:40.081" v="2446" actId="14100"/>
          <ac:cxnSpMkLst>
            <pc:docMk/>
            <pc:sldMk cId="400470817" sldId="277"/>
            <ac:cxnSpMk id="34" creationId="{74179A6C-8894-67D1-69A4-5ABAA1791CF5}"/>
          </ac:cxnSpMkLst>
        </pc:cxnChg>
        <pc:cxnChg chg="add mod">
          <ac:chgData name="Sergei Dobrovolskii" userId="73d305bacc4c2cf3" providerId="LiveId" clId="{C6E7B846-A5FF-A845-BC7F-1D8C55D77F39}" dt="2022-09-04T14:04:03.955" v="2372" actId="14100"/>
          <ac:cxnSpMkLst>
            <pc:docMk/>
            <pc:sldMk cId="400470817" sldId="277"/>
            <ac:cxnSpMk id="57" creationId="{FC49CD8C-6532-F59E-7311-CF000BB48962}"/>
          </ac:cxnSpMkLst>
        </pc:cxnChg>
        <pc:cxnChg chg="add mod">
          <ac:chgData name="Sergei Dobrovolskii" userId="73d305bacc4c2cf3" providerId="LiveId" clId="{C6E7B846-A5FF-A845-BC7F-1D8C55D77F39}" dt="2022-09-04T14:03:56.638" v="2371" actId="14100"/>
          <ac:cxnSpMkLst>
            <pc:docMk/>
            <pc:sldMk cId="400470817" sldId="277"/>
            <ac:cxnSpMk id="59" creationId="{29044659-F249-73C2-D7C3-2D98CB93646F}"/>
          </ac:cxnSpMkLst>
        </pc:cxnChg>
        <pc:cxnChg chg="del mod">
          <ac:chgData name="Sergei Dobrovolskii" userId="73d305bacc4c2cf3" providerId="LiveId" clId="{C6E7B846-A5FF-A845-BC7F-1D8C55D77F39}" dt="2022-09-04T14:04:32.186" v="2379" actId="478"/>
          <ac:cxnSpMkLst>
            <pc:docMk/>
            <pc:sldMk cId="400470817" sldId="277"/>
            <ac:cxnSpMk id="69" creationId="{82044164-5067-C61B-5112-00D48F104269}"/>
          </ac:cxnSpMkLst>
        </pc:cxnChg>
        <pc:cxnChg chg="del mod topLvl">
          <ac:chgData name="Sergei Dobrovolskii" userId="73d305bacc4c2cf3" providerId="LiveId" clId="{C6E7B846-A5FF-A845-BC7F-1D8C55D77F39}" dt="2022-09-04T14:04:41.043" v="2388" actId="478"/>
          <ac:cxnSpMkLst>
            <pc:docMk/>
            <pc:sldMk cId="400470817" sldId="277"/>
            <ac:cxnSpMk id="70" creationId="{6C9AA4E6-03E5-E5BE-5FAA-C47E16029B65}"/>
          </ac:cxnSpMkLst>
        </pc:cxnChg>
        <pc:cxnChg chg="add mod">
          <ac:chgData name="Sergei Dobrovolskii" userId="73d305bacc4c2cf3" providerId="LiveId" clId="{C6E7B846-A5FF-A845-BC7F-1D8C55D77F39}" dt="2022-09-04T14:05:18.078" v="2409" actId="14100"/>
          <ac:cxnSpMkLst>
            <pc:docMk/>
            <pc:sldMk cId="400470817" sldId="277"/>
            <ac:cxnSpMk id="84" creationId="{638274C9-89E3-C0FA-7460-898279A461CE}"/>
          </ac:cxnSpMkLst>
        </pc:cxnChg>
        <pc:cxnChg chg="add del mod">
          <ac:chgData name="Sergei Dobrovolskii" userId="73d305bacc4c2cf3" providerId="LiveId" clId="{C6E7B846-A5FF-A845-BC7F-1D8C55D77F39}" dt="2022-09-04T14:05:02.259" v="2404" actId="478"/>
          <ac:cxnSpMkLst>
            <pc:docMk/>
            <pc:sldMk cId="400470817" sldId="277"/>
            <ac:cxnSpMk id="85" creationId="{61E95DBD-4405-ABD8-3D46-C6257FCE1C15}"/>
          </ac:cxnSpMkLst>
        </pc:cxnChg>
        <pc:cxnChg chg="add mod">
          <ac:chgData name="Sergei Dobrovolskii" userId="73d305bacc4c2cf3" providerId="LiveId" clId="{C6E7B846-A5FF-A845-BC7F-1D8C55D77F39}" dt="2022-09-04T14:05:28.145" v="2411" actId="208"/>
          <ac:cxnSpMkLst>
            <pc:docMk/>
            <pc:sldMk cId="400470817" sldId="277"/>
            <ac:cxnSpMk id="92" creationId="{35860CB3-86FC-20B2-6C37-D91D0CFEF402}"/>
          </ac:cxnSpMkLst>
        </pc:cxnChg>
        <pc:cxnChg chg="add mod">
          <ac:chgData name="Sergei Dobrovolskii" userId="73d305bacc4c2cf3" providerId="LiveId" clId="{C6E7B846-A5FF-A845-BC7F-1D8C55D77F39}" dt="2022-09-04T18:48:54.834" v="2449" actId="14100"/>
          <ac:cxnSpMkLst>
            <pc:docMk/>
            <pc:sldMk cId="400470817" sldId="277"/>
            <ac:cxnSpMk id="98" creationId="{D599A7DD-A654-79B8-C525-04C8B334CE3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2FCEB-0E4E-231F-C8C0-C7E982CC94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C717-C7E9-FA38-B0F7-9F6D0A3186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C014-1788-DB48-A71A-409B73D81232}" type="datetimeFigureOut">
              <a:rPr lang="en-DE" smtClean="0"/>
              <a:t>04.09.22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01AC-0AD1-3AC4-1AAC-CAB71ECD5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F17C0-1324-0B78-0B67-2E646E963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CB74-DB1A-A944-AB0D-D12F53B4EA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112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C6CA-CC33-6F41-BAE8-7CC70B912ED1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0C2-93F8-8548-BA64-3DA601E3A7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56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5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388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54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02.09.22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microsoft.com/office/2007/relationships/hdphoto" Target="../media/hdphoto5.wdp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microsoft.com/office/2007/relationships/hdphoto" Target="../media/hdphoto6.wdp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A996CE-3BD6-66C3-1F5B-DA56F4D71303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F6B7F-A620-DB2A-BC79-F0873AA86072}"/>
                </a:ext>
              </a:extLst>
            </p:cNvPr>
            <p:cNvCxnSpPr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6FA721-837E-A173-C12D-644A30BB0D0B}"/>
                </a:ext>
              </a:extLst>
            </p:cNvPr>
            <p:cNvCxnSpPr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6356B6-DADF-9B06-0C4B-D2648FE691BC}"/>
                </a:ext>
              </a:extLst>
            </p:cNvPr>
            <p:cNvCxnSpPr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354F45-223D-3D04-CA3E-73E30578DA5A}"/>
                </a:ext>
              </a:extLst>
            </p:cNvPr>
            <p:cNvCxnSpPr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622F67-2C12-34DA-EE4B-2321F00E5405}"/>
                </a:ext>
              </a:extLst>
            </p:cNvPr>
            <p:cNvCxnSpPr>
              <a:stCxn id="5" idx="6"/>
              <a:endCxn id="12" idx="2"/>
            </p:cNvCxnSpPr>
            <p:nvPr/>
          </p:nvCxnSpPr>
          <p:spPr>
            <a:xfrm flipV="1">
              <a:off x="4020207" y="1820937"/>
              <a:ext cx="1355793" cy="2480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6F6DE8-980E-FF38-25C3-69C7F7E98CF5}"/>
                </a:ext>
              </a:extLst>
            </p:cNvPr>
            <p:cNvCxnSpPr>
              <a:stCxn id="5" idx="6"/>
              <a:endCxn id="16" idx="2"/>
            </p:cNvCxnSpPr>
            <p:nvPr/>
          </p:nvCxnSpPr>
          <p:spPr>
            <a:xfrm flipV="1">
              <a:off x="4020207" y="2808889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DCF31-42A8-0463-FAB6-616ABF9BE6F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V="1">
              <a:off x="4020207" y="3796841"/>
              <a:ext cx="133481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F3DEAB-B96C-6ACA-D566-DED684F88CA1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020207" y="4301338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4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undamentals and History of Fluorescence and Quantum Dots | Science Lab  | Leica Microsystems">
            <a:extLst>
              <a:ext uri="{FF2B5EF4-FFF2-40B4-BE49-F238E27FC236}">
                <a16:creationId xmlns:a16="http://schemas.microsoft.com/office/drawing/2014/main" id="{732217E8-53CE-7022-C07E-B64FFB048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2" r="33327"/>
          <a:stretch/>
        </p:blipFill>
        <p:spPr bwMode="auto">
          <a:xfrm>
            <a:off x="2212976" y="2530836"/>
            <a:ext cx="1280794" cy="1281977"/>
          </a:xfrm>
          <a:prstGeom prst="rect">
            <a:avLst/>
          </a:prstGeom>
          <a:noFill/>
          <a:scene3d>
            <a:camera prst="orthographicFront">
              <a:rot lat="2100000" lon="18000000" rev="0"/>
            </a:camera>
            <a:lightRig rig="threePt" dir="t">
              <a:rot lat="0" lon="0" rev="3000000"/>
            </a:lightRig>
          </a:scene3d>
          <a:sp3d prstMaterial="plastic">
            <a:bevelT w="38100" h="0"/>
            <a:bevelB w="0" h="25400"/>
            <a:contourClr>
              <a:schemeClr val="bg2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5DD7D8E-AFCE-1D33-3A7A-7E40A9CC7247}"/>
              </a:ext>
            </a:extLst>
          </p:cNvPr>
          <p:cNvGrpSpPr/>
          <p:nvPr/>
        </p:nvGrpSpPr>
        <p:grpSpPr>
          <a:xfrm>
            <a:off x="4984829" y="2197100"/>
            <a:ext cx="752475" cy="1812926"/>
            <a:chOff x="4702175" y="2219325"/>
            <a:chExt cx="752475" cy="1812926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EA7F5FE-E574-09BC-4050-354880E0F01A}"/>
                </a:ext>
              </a:extLst>
            </p:cNvPr>
            <p:cNvSpPr/>
            <p:nvPr/>
          </p:nvSpPr>
          <p:spPr>
            <a:xfrm>
              <a:off x="470217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5E163FF-B868-8EF8-EBB6-F5118BC22958}"/>
                </a:ext>
              </a:extLst>
            </p:cNvPr>
            <p:cNvSpPr/>
            <p:nvPr/>
          </p:nvSpPr>
          <p:spPr>
            <a:xfrm>
              <a:off x="4787900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346BE87-5B52-1ED4-7ED6-029972A7F6E9}"/>
                </a:ext>
              </a:extLst>
            </p:cNvPr>
            <p:cNvSpPr/>
            <p:nvPr/>
          </p:nvSpPr>
          <p:spPr>
            <a:xfrm>
              <a:off x="487362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3FDA50A-1A9C-3493-2F67-02832B385A9C}"/>
              </a:ext>
            </a:extLst>
          </p:cNvPr>
          <p:cNvCxnSpPr>
            <a:cxnSpLocks/>
          </p:cNvCxnSpPr>
          <p:nvPr/>
        </p:nvCxnSpPr>
        <p:spPr>
          <a:xfrm flipV="1">
            <a:off x="2673350" y="3714750"/>
            <a:ext cx="2533650" cy="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80600B0-54AC-AF25-255B-9F27FDAC705C}"/>
              </a:ext>
            </a:extLst>
          </p:cNvPr>
          <p:cNvCxnSpPr>
            <a:cxnSpLocks/>
          </p:cNvCxnSpPr>
          <p:nvPr/>
        </p:nvCxnSpPr>
        <p:spPr>
          <a:xfrm>
            <a:off x="3038475" y="2854325"/>
            <a:ext cx="1978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7AE6B478-7FE9-D98B-597C-D56D946A257B}"/>
              </a:ext>
            </a:extLst>
          </p:cNvPr>
          <p:cNvCxnSpPr>
            <a:cxnSpLocks/>
          </p:cNvCxnSpPr>
          <p:nvPr/>
        </p:nvCxnSpPr>
        <p:spPr>
          <a:xfrm>
            <a:off x="2940050" y="3333750"/>
            <a:ext cx="21717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0E1BFF31-A542-5AB0-7EEE-B706E21E80BF}"/>
              </a:ext>
            </a:extLst>
          </p:cNvPr>
          <p:cNvSpPr/>
          <p:nvPr/>
        </p:nvSpPr>
        <p:spPr>
          <a:xfrm>
            <a:off x="3724949" y="3044825"/>
            <a:ext cx="514350" cy="51435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6D861472-5C28-4A53-15EA-7FAEBA3CE138}"/>
              </a:ext>
            </a:extLst>
          </p:cNvPr>
          <p:cNvSpPr/>
          <p:nvPr/>
        </p:nvSpPr>
        <p:spPr>
          <a:xfrm>
            <a:off x="4164728" y="3524250"/>
            <a:ext cx="514350" cy="51435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835A9E2D-6BFF-3951-7557-0AA09B921725}"/>
              </a:ext>
            </a:extLst>
          </p:cNvPr>
          <p:cNvSpPr/>
          <p:nvPr/>
        </p:nvSpPr>
        <p:spPr>
          <a:xfrm>
            <a:off x="3322320" y="2530836"/>
            <a:ext cx="514350" cy="51435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1</a:t>
            </a:r>
            <a:endParaRPr lang="en-DE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3D7AE3C-E06E-9875-45C2-ED1A2FCCEB91}"/>
              </a:ext>
            </a:extLst>
          </p:cNvPr>
          <p:cNvGrpSpPr/>
          <p:nvPr/>
        </p:nvGrpSpPr>
        <p:grpSpPr>
          <a:xfrm>
            <a:off x="6540423" y="2122487"/>
            <a:ext cx="514350" cy="1844675"/>
            <a:chOff x="6542563" y="1235436"/>
            <a:chExt cx="514350" cy="1844675"/>
          </a:xfrm>
        </p:grpSpPr>
        <p:sp>
          <p:nvSpPr>
            <p:cNvPr id="1055" name="Cube 1054">
              <a:extLst>
                <a:ext uri="{FF2B5EF4-FFF2-40B4-BE49-F238E27FC236}">
                  <a16:creationId xmlns:a16="http://schemas.microsoft.com/office/drawing/2014/main" id="{425E0E97-911D-BB1D-5A9D-64869471DE36}"/>
                </a:ext>
              </a:extLst>
            </p:cNvPr>
            <p:cNvSpPr/>
            <p:nvPr/>
          </p:nvSpPr>
          <p:spPr>
            <a:xfrm>
              <a:off x="6542563" y="25657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4</a:t>
              </a:r>
              <a:endParaRPr lang="en-DE" dirty="0"/>
            </a:p>
          </p:txBody>
        </p:sp>
        <p:sp>
          <p:nvSpPr>
            <p:cNvPr id="1056" name="Cube 1055">
              <a:extLst>
                <a:ext uri="{FF2B5EF4-FFF2-40B4-BE49-F238E27FC236}">
                  <a16:creationId xmlns:a16="http://schemas.microsoft.com/office/drawing/2014/main" id="{6853B414-18DC-8581-A062-C20409D16DDC}"/>
                </a:ext>
              </a:extLst>
            </p:cNvPr>
            <p:cNvSpPr/>
            <p:nvPr/>
          </p:nvSpPr>
          <p:spPr>
            <a:xfrm>
              <a:off x="6542563" y="21212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3</a:t>
              </a:r>
              <a:endParaRPr lang="en-DE" dirty="0"/>
            </a:p>
          </p:txBody>
        </p:sp>
        <p:sp>
          <p:nvSpPr>
            <p:cNvPr id="1057" name="Cube 1056">
              <a:extLst>
                <a:ext uri="{FF2B5EF4-FFF2-40B4-BE49-F238E27FC236}">
                  <a16:creationId xmlns:a16="http://schemas.microsoft.com/office/drawing/2014/main" id="{0A1181EF-8E68-EC3A-2EF8-FC708B960F7F}"/>
                </a:ext>
              </a:extLst>
            </p:cNvPr>
            <p:cNvSpPr/>
            <p:nvPr/>
          </p:nvSpPr>
          <p:spPr>
            <a:xfrm>
              <a:off x="6542563" y="16799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2</a:t>
              </a:r>
              <a:endParaRPr lang="en-DE" dirty="0"/>
            </a:p>
          </p:txBody>
        </p:sp>
        <p:sp>
          <p:nvSpPr>
            <p:cNvPr id="1058" name="Cube 1057">
              <a:extLst>
                <a:ext uri="{FF2B5EF4-FFF2-40B4-BE49-F238E27FC236}">
                  <a16:creationId xmlns:a16="http://schemas.microsoft.com/office/drawing/2014/main" id="{C78DAE79-13F8-72FB-B230-9CC75D9D4016}"/>
                </a:ext>
              </a:extLst>
            </p:cNvPr>
            <p:cNvSpPr/>
            <p:nvPr/>
          </p:nvSpPr>
          <p:spPr>
            <a:xfrm>
              <a:off x="6542563" y="12354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1</a:t>
              </a:r>
              <a:endParaRPr lang="en-DE" dirty="0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017F9BB-5512-76F8-F320-567E85F2D271}"/>
              </a:ext>
            </a:extLst>
          </p:cNvPr>
          <p:cNvSpPr txBox="1"/>
          <p:nvPr/>
        </p:nvSpPr>
        <p:spPr>
          <a:xfrm>
            <a:off x="5967181" y="28898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E12937C-8E38-009F-CCCC-DCE9E2C4102E}"/>
              </a:ext>
            </a:extLst>
          </p:cNvPr>
          <p:cNvCxnSpPr/>
          <p:nvPr/>
        </p:nvCxnSpPr>
        <p:spPr>
          <a:xfrm>
            <a:off x="5537200" y="27051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CDBDFE15-AF83-90EA-48F9-A9EA5939FC9F}"/>
              </a:ext>
            </a:extLst>
          </p:cNvPr>
          <p:cNvCxnSpPr/>
          <p:nvPr/>
        </p:nvCxnSpPr>
        <p:spPr>
          <a:xfrm>
            <a:off x="5378450" y="291782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3D6E5670-8B01-5637-33E2-FB22F6CB5F68}"/>
              </a:ext>
            </a:extLst>
          </p:cNvPr>
          <p:cNvCxnSpPr/>
          <p:nvPr/>
        </p:nvCxnSpPr>
        <p:spPr>
          <a:xfrm>
            <a:off x="5338763" y="34290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951174F8-0453-92C5-4F28-4BCB44EFE28F}"/>
              </a:ext>
            </a:extLst>
          </p:cNvPr>
          <p:cNvCxnSpPr/>
          <p:nvPr/>
        </p:nvCxnSpPr>
        <p:spPr>
          <a:xfrm>
            <a:off x="5521325" y="323215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0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2B7ECCEE-7015-1EBA-ACC3-B53ADD79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1" y="2700998"/>
            <a:ext cx="1903161" cy="1825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1FC76-9ECF-1616-5CA0-45D98E95A6A3}"/>
              </a:ext>
            </a:extLst>
          </p:cNvPr>
          <p:cNvSpPr txBox="1"/>
          <p:nvPr/>
        </p:nvSpPr>
        <p:spPr>
          <a:xfrm>
            <a:off x="3094852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5E0ED-516E-57CC-0874-9F158B806FED}"/>
              </a:ext>
            </a:extLst>
          </p:cNvPr>
          <p:cNvSpPr txBox="1"/>
          <p:nvPr/>
        </p:nvSpPr>
        <p:spPr>
          <a:xfrm>
            <a:off x="4381214" y="1463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1D-BB79-D3CD-E90D-BEE5C8388B48}"/>
              </a:ext>
            </a:extLst>
          </p:cNvPr>
          <p:cNvSpPr txBox="1"/>
          <p:nvPr/>
        </p:nvSpPr>
        <p:spPr>
          <a:xfrm>
            <a:off x="5685116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1FAE6-B698-C2C1-3C07-E5242023C6EA}"/>
              </a:ext>
            </a:extLst>
          </p:cNvPr>
          <p:cNvSpPr txBox="1"/>
          <p:nvPr/>
        </p:nvSpPr>
        <p:spPr>
          <a:xfrm>
            <a:off x="7011920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ABE27-2EAA-2AC2-2FDF-E9DB2D6EA26D}"/>
              </a:ext>
            </a:extLst>
          </p:cNvPr>
          <p:cNvGrpSpPr/>
          <p:nvPr/>
        </p:nvGrpSpPr>
        <p:grpSpPr>
          <a:xfrm>
            <a:off x="3351278" y="899407"/>
            <a:ext cx="1040524" cy="1276235"/>
            <a:chOff x="1744717" y="941448"/>
            <a:chExt cx="1040524" cy="1276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21201F-4B51-06B7-4D77-A66B6695D85F}"/>
                </a:ext>
              </a:extLst>
            </p:cNvPr>
            <p:cNvSpPr/>
            <p:nvPr/>
          </p:nvSpPr>
          <p:spPr>
            <a:xfrm>
              <a:off x="1744717" y="1177159"/>
              <a:ext cx="1040524" cy="104052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DE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D82030-DC0F-DF2F-9709-0447BFDA8C95}"/>
                </a:ext>
              </a:extLst>
            </p:cNvPr>
            <p:cNvSpPr txBox="1"/>
            <p:nvPr/>
          </p:nvSpPr>
          <p:spPr>
            <a:xfrm>
              <a:off x="1989102" y="941448"/>
              <a:ext cx="5517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Sphere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9FEA06-FAFE-B256-36B5-3958A5D95E1E}"/>
              </a:ext>
            </a:extLst>
          </p:cNvPr>
          <p:cNvGrpSpPr/>
          <p:nvPr/>
        </p:nvGrpSpPr>
        <p:grpSpPr>
          <a:xfrm>
            <a:off x="4658394" y="757563"/>
            <a:ext cx="1040524" cy="1418079"/>
            <a:chOff x="4456385" y="799604"/>
            <a:chExt cx="1040524" cy="1418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2D17F-B7D3-20F1-6754-588ED50BE518}"/>
                </a:ext>
              </a:extLst>
            </p:cNvPr>
            <p:cNvSpPr/>
            <p:nvPr/>
          </p:nvSpPr>
          <p:spPr>
            <a:xfrm>
              <a:off x="4456385" y="1177159"/>
              <a:ext cx="1040524" cy="104052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64F11-394A-634E-6A5A-9917D821F9C6}"/>
                </a:ext>
              </a:extLst>
            </p:cNvPr>
            <p:cNvSpPr txBox="1"/>
            <p:nvPr/>
          </p:nvSpPr>
          <p:spPr>
            <a:xfrm>
              <a:off x="4534707" y="799604"/>
              <a:ext cx="898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000" dirty="0"/>
                <a:t>Resulted blob</a:t>
              </a:r>
            </a:p>
            <a:p>
              <a:pPr algn="ctr"/>
              <a:r>
                <a:rPr lang="en-DE" sz="1000" dirty="0"/>
                <a:t>shape mask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0F932F-B003-A104-21DA-FE9BA4E4AAB0}"/>
              </a:ext>
            </a:extLst>
          </p:cNvPr>
          <p:cNvGrpSpPr/>
          <p:nvPr/>
        </p:nvGrpSpPr>
        <p:grpSpPr>
          <a:xfrm>
            <a:off x="5971396" y="882142"/>
            <a:ext cx="1040524" cy="1297255"/>
            <a:chOff x="5812219" y="930938"/>
            <a:chExt cx="1040524" cy="12972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BE039F-D378-9CE0-1CBA-F1EC2C2AC178}"/>
                </a:ext>
              </a:extLst>
            </p:cNvPr>
            <p:cNvSpPr/>
            <p:nvPr/>
          </p:nvSpPr>
          <p:spPr>
            <a:xfrm>
              <a:off x="5812219" y="1187669"/>
              <a:ext cx="1040524" cy="1040524"/>
            </a:xfrm>
            <a:prstGeom prst="rect">
              <a:avLst/>
            </a:prstGeom>
            <a:blipFill dpi="0"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92C24A-9673-F936-62D9-8B369FB5A64D}"/>
                </a:ext>
              </a:extLst>
            </p:cNvPr>
            <p:cNvSpPr txBox="1"/>
            <p:nvPr/>
          </p:nvSpPr>
          <p:spPr>
            <a:xfrm>
              <a:off x="5935558" y="930938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Noise space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EAB325-D201-3857-8F3C-324330A05B42}"/>
              </a:ext>
            </a:extLst>
          </p:cNvPr>
          <p:cNvGrpSpPr/>
          <p:nvPr/>
        </p:nvGrpSpPr>
        <p:grpSpPr>
          <a:xfrm>
            <a:off x="7284398" y="882142"/>
            <a:ext cx="1040524" cy="1286746"/>
            <a:chOff x="7168053" y="941447"/>
            <a:chExt cx="1040524" cy="12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3653F-C07E-3109-96F2-482419512237}"/>
                </a:ext>
              </a:extLst>
            </p:cNvPr>
            <p:cNvSpPr/>
            <p:nvPr/>
          </p:nvSpPr>
          <p:spPr>
            <a:xfrm>
              <a:off x="7168053" y="1187669"/>
              <a:ext cx="1040524" cy="1040524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E587A-CF55-22F3-50BD-3432972E80B4}"/>
                </a:ext>
              </a:extLst>
            </p:cNvPr>
            <p:cNvSpPr txBox="1"/>
            <p:nvPr/>
          </p:nvSpPr>
          <p:spPr>
            <a:xfrm>
              <a:off x="7504912" y="941447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Blob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8D4703-7E52-0068-A5B9-F4D9342482A2}"/>
              </a:ext>
            </a:extLst>
          </p:cNvPr>
          <p:cNvGrpSpPr/>
          <p:nvPr/>
        </p:nvGrpSpPr>
        <p:grpSpPr>
          <a:xfrm>
            <a:off x="2071073" y="843123"/>
            <a:ext cx="1463149" cy="3638224"/>
            <a:chOff x="3100551" y="894708"/>
            <a:chExt cx="1463149" cy="36382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3FD284-D100-8C20-E4B0-33372557971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0813" y="2217683"/>
              <a:ext cx="0" cy="1016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77649-93F6-E127-EB35-A567D04E3906}"/>
                </a:ext>
              </a:extLst>
            </p:cNvPr>
            <p:cNvSpPr txBox="1"/>
            <p:nvPr/>
          </p:nvSpPr>
          <p:spPr>
            <a:xfrm>
              <a:off x="3620813" y="2515605"/>
              <a:ext cx="942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Sampling from</a:t>
              </a:r>
            </a:p>
            <a:p>
              <a:r>
                <a:rPr lang="en-DE" sz="1000" dirty="0"/>
                <a:t>noise space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2D430D-0799-5059-D076-3682100A753F}"/>
                </a:ext>
              </a:extLst>
            </p:cNvPr>
            <p:cNvGrpSpPr/>
            <p:nvPr/>
          </p:nvGrpSpPr>
          <p:grpSpPr>
            <a:xfrm>
              <a:off x="3100551" y="894708"/>
              <a:ext cx="1040524" cy="1322975"/>
              <a:chOff x="3100551" y="894708"/>
              <a:chExt cx="1040524" cy="13229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7F0A23-ACC8-8CE2-07FC-CDE9023B4052}"/>
                  </a:ext>
                </a:extLst>
              </p:cNvPr>
              <p:cNvSpPr/>
              <p:nvPr/>
            </p:nvSpPr>
            <p:spPr>
              <a:xfrm>
                <a:off x="3100551" y="1177159"/>
                <a:ext cx="1040524" cy="1040524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DE" sz="1000" dirty="0"/>
                      <a:t>Noise patch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DE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endParaRPr lang="en-DE" sz="1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56F677-498A-0708-DA6F-56D634419326}"/>
                </a:ext>
              </a:extLst>
            </p:cNvPr>
            <p:cNvGrpSpPr/>
            <p:nvPr/>
          </p:nvGrpSpPr>
          <p:grpSpPr>
            <a:xfrm>
              <a:off x="3100902" y="3246187"/>
              <a:ext cx="1040524" cy="1286745"/>
              <a:chOff x="5812219" y="1187669"/>
              <a:chExt cx="1040524" cy="128674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C80B3A-E744-C026-C251-5E9163D0C783}"/>
                  </a:ext>
                </a:extLst>
              </p:cNvPr>
              <p:cNvSpPr/>
              <p:nvPr/>
            </p:nvSpPr>
            <p:spPr>
              <a:xfrm>
                <a:off x="5812219" y="1187669"/>
                <a:ext cx="1040524" cy="1040524"/>
              </a:xfrm>
              <a:prstGeom prst="rect">
                <a:avLst/>
              </a:prstGeom>
              <a:blipFill dpi="0" rotWithShape="1"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33C23-3583-0942-6D72-99BC01334F2D}"/>
                  </a:ext>
                </a:extLst>
              </p:cNvPr>
              <p:cNvSpPr txBox="1"/>
              <p:nvPr/>
            </p:nvSpPr>
            <p:spPr>
              <a:xfrm>
                <a:off x="5930417" y="2228193"/>
                <a:ext cx="80342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Noise space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86A099-1A75-CA12-EEC6-FE204AB62102}"/>
              </a:ext>
            </a:extLst>
          </p:cNvPr>
          <p:cNvGrpSpPr/>
          <p:nvPr/>
        </p:nvGrpSpPr>
        <p:grpSpPr>
          <a:xfrm>
            <a:off x="3783525" y="2818309"/>
            <a:ext cx="1901591" cy="1397689"/>
            <a:chOff x="4500304" y="2619231"/>
            <a:chExt cx="1901591" cy="139768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27DC7A1-CF2D-8049-0904-3E8C6EF52952}"/>
                </a:ext>
              </a:extLst>
            </p:cNvPr>
            <p:cNvSpPr/>
            <p:nvPr/>
          </p:nvSpPr>
          <p:spPr>
            <a:xfrm>
              <a:off x="4500305" y="2844128"/>
              <a:ext cx="1280044" cy="1172792"/>
            </a:xfrm>
            <a:custGeom>
              <a:avLst/>
              <a:gdLst>
                <a:gd name="connsiteX0" fmla="*/ 263966 w 1280044"/>
                <a:gd name="connsiteY0" fmla="*/ 472496 h 1172792"/>
                <a:gd name="connsiteX1" fmla="*/ 602063 w 1280044"/>
                <a:gd name="connsiteY1" fmla="*/ 165135 h 1172792"/>
                <a:gd name="connsiteX2" fmla="*/ 917109 w 1280044"/>
                <a:gd name="connsiteY2" fmla="*/ 11454 h 1172792"/>
                <a:gd name="connsiteX3" fmla="*/ 1193734 w 1280044"/>
                <a:gd name="connsiteY3" fmla="*/ 42190 h 1172792"/>
                <a:gd name="connsiteX4" fmla="*/ 1278258 w 1280044"/>
                <a:gd name="connsiteY4" fmla="*/ 288079 h 1172792"/>
                <a:gd name="connsiteX5" fmla="*/ 1132262 w 1280044"/>
                <a:gd name="connsiteY5" fmla="*/ 710701 h 1172792"/>
                <a:gd name="connsiteX6" fmla="*/ 655852 w 1280044"/>
                <a:gd name="connsiteY6" fmla="*/ 910486 h 1172792"/>
                <a:gd name="connsiteX7" fmla="*/ 379226 w 1280044"/>
                <a:gd name="connsiteY7" fmla="*/ 1164059 h 1172792"/>
                <a:gd name="connsiteX8" fmla="*/ 133337 w 1280044"/>
                <a:gd name="connsiteY8" fmla="*/ 1087219 h 1172792"/>
                <a:gd name="connsiteX9" fmla="*/ 2709 w 1280044"/>
                <a:gd name="connsiteY9" fmla="*/ 825962 h 1172792"/>
                <a:gd name="connsiteX10" fmla="*/ 263966 w 1280044"/>
                <a:gd name="connsiteY10" fmla="*/ 472496 h 117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044" h="1172792">
                  <a:moveTo>
                    <a:pt x="263966" y="472496"/>
                  </a:moveTo>
                  <a:cubicBezTo>
                    <a:pt x="363858" y="362358"/>
                    <a:pt x="493206" y="241975"/>
                    <a:pt x="602063" y="165135"/>
                  </a:cubicBezTo>
                  <a:cubicBezTo>
                    <a:pt x="710920" y="88295"/>
                    <a:pt x="818497" y="31945"/>
                    <a:pt x="917109" y="11454"/>
                  </a:cubicBezTo>
                  <a:cubicBezTo>
                    <a:pt x="1015721" y="-9037"/>
                    <a:pt x="1133543" y="-3914"/>
                    <a:pt x="1193734" y="42190"/>
                  </a:cubicBezTo>
                  <a:cubicBezTo>
                    <a:pt x="1253925" y="88294"/>
                    <a:pt x="1288503" y="176661"/>
                    <a:pt x="1278258" y="288079"/>
                  </a:cubicBezTo>
                  <a:cubicBezTo>
                    <a:pt x="1268013" y="399497"/>
                    <a:pt x="1235996" y="606967"/>
                    <a:pt x="1132262" y="710701"/>
                  </a:cubicBezTo>
                  <a:cubicBezTo>
                    <a:pt x="1028528" y="814436"/>
                    <a:pt x="781358" y="834926"/>
                    <a:pt x="655852" y="910486"/>
                  </a:cubicBezTo>
                  <a:cubicBezTo>
                    <a:pt x="530346" y="986046"/>
                    <a:pt x="466312" y="1134604"/>
                    <a:pt x="379226" y="1164059"/>
                  </a:cubicBezTo>
                  <a:cubicBezTo>
                    <a:pt x="292140" y="1193514"/>
                    <a:pt x="196090" y="1143568"/>
                    <a:pt x="133337" y="1087219"/>
                  </a:cubicBezTo>
                  <a:cubicBezTo>
                    <a:pt x="70584" y="1030870"/>
                    <a:pt x="-16501" y="927135"/>
                    <a:pt x="2709" y="825962"/>
                  </a:cubicBezTo>
                  <a:cubicBezTo>
                    <a:pt x="21919" y="724789"/>
                    <a:pt x="164074" y="582634"/>
                    <a:pt x="263966" y="472496"/>
                  </a:cubicBezTo>
                  <a:close/>
                </a:path>
              </a:pathLst>
            </a:custGeom>
            <a:solidFill>
              <a:srgbClr val="7B23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F524CF5-7767-8817-6AD0-A82D95035B04}"/>
                </a:ext>
              </a:extLst>
            </p:cNvPr>
            <p:cNvSpPr/>
            <p:nvPr/>
          </p:nvSpPr>
          <p:spPr>
            <a:xfrm>
              <a:off x="6073801" y="3240344"/>
              <a:ext cx="328094" cy="382741"/>
            </a:xfrm>
            <a:custGeom>
              <a:avLst/>
              <a:gdLst>
                <a:gd name="connsiteX0" fmla="*/ 68496 w 328094"/>
                <a:gd name="connsiteY0" fmla="*/ 84851 h 382741"/>
                <a:gd name="connsiteX1" fmla="*/ 306701 w 328094"/>
                <a:gd name="connsiteY1" fmla="*/ 15694 h 382741"/>
                <a:gd name="connsiteX2" fmla="*/ 283649 w 328094"/>
                <a:gd name="connsiteY2" fmla="*/ 361476 h 382741"/>
                <a:gd name="connsiteX3" fmla="*/ 14708 w 328094"/>
                <a:gd name="connsiteY3" fmla="*/ 315372 h 382741"/>
                <a:gd name="connsiteX4" fmla="*/ 68496 w 328094"/>
                <a:gd name="connsiteY4" fmla="*/ 84851 h 38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094" h="382741">
                  <a:moveTo>
                    <a:pt x="68496" y="84851"/>
                  </a:moveTo>
                  <a:cubicBezTo>
                    <a:pt x="117161" y="34905"/>
                    <a:pt x="270842" y="-30410"/>
                    <a:pt x="306701" y="15694"/>
                  </a:cubicBezTo>
                  <a:cubicBezTo>
                    <a:pt x="342560" y="61798"/>
                    <a:pt x="332314" y="311530"/>
                    <a:pt x="283649" y="361476"/>
                  </a:cubicBezTo>
                  <a:cubicBezTo>
                    <a:pt x="234984" y="411422"/>
                    <a:pt x="53128" y="364037"/>
                    <a:pt x="14708" y="315372"/>
                  </a:cubicBezTo>
                  <a:cubicBezTo>
                    <a:pt x="-23712" y="266707"/>
                    <a:pt x="19831" y="134797"/>
                    <a:pt x="68496" y="84851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B4FB5F-8456-77CF-199A-4B6A1C01E8C1}"/>
                </a:ext>
              </a:extLst>
            </p:cNvPr>
            <p:cNvSpPr txBox="1"/>
            <p:nvPr/>
          </p:nvSpPr>
          <p:spPr>
            <a:xfrm>
              <a:off x="5770411" y="315702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-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00C9F1C1-6538-95B6-CD47-78A12CE32053}"/>
                </a:ext>
              </a:extLst>
            </p:cNvPr>
            <p:cNvSpPr/>
            <p:nvPr/>
          </p:nvSpPr>
          <p:spPr>
            <a:xfrm rot="5400000">
              <a:off x="5306510" y="1813025"/>
              <a:ext cx="289169" cy="1901581"/>
            </a:xfrm>
            <a:prstGeom prst="leftBrace">
              <a:avLst>
                <a:gd name="adj1" fmla="val 2488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1D0B298-CC68-B60D-70B4-769DF4E96841}"/>
              </a:ext>
            </a:extLst>
          </p:cNvPr>
          <p:cNvCxnSpPr>
            <a:cxnSpLocks/>
            <a:stCxn id="8" idx="2"/>
            <a:endCxn id="57" idx="1"/>
          </p:cNvCxnSpPr>
          <p:nvPr/>
        </p:nvCxnSpPr>
        <p:spPr>
          <a:xfrm rot="5400000">
            <a:off x="5944778" y="958426"/>
            <a:ext cx="649421" cy="3070345"/>
          </a:xfrm>
          <a:prstGeom prst="bentConnector5">
            <a:avLst>
              <a:gd name="adj1" fmla="val 35201"/>
              <a:gd name="adj2" fmla="val 56118"/>
              <a:gd name="adj3" fmla="val 34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14E2785-C49C-A1F3-9368-268150902CBE}"/>
              </a:ext>
            </a:extLst>
          </p:cNvPr>
          <p:cNvSpPr txBox="1"/>
          <p:nvPr/>
        </p:nvSpPr>
        <p:spPr>
          <a:xfrm>
            <a:off x="5903393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B54727-AAA7-0959-495E-6F03F5CEC824}"/>
              </a:ext>
            </a:extLst>
          </p:cNvPr>
          <p:cNvSpPr txBox="1"/>
          <p:nvPr/>
        </p:nvSpPr>
        <p:spPr>
          <a:xfrm>
            <a:off x="4948453" y="2365233"/>
            <a:ext cx="2372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Generate 2 blobs for cell and for nucleus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736962-28A6-7886-F163-D02C0045643C}"/>
              </a:ext>
            </a:extLst>
          </p:cNvPr>
          <p:cNvSpPr txBox="1"/>
          <p:nvPr/>
        </p:nvSpPr>
        <p:spPr>
          <a:xfrm>
            <a:off x="6862792" y="452633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Simulated Cell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F70E7-2E13-B97A-C644-2AB0ED1E3021}"/>
              </a:ext>
            </a:extLst>
          </p:cNvPr>
          <p:cNvSpPr txBox="1"/>
          <p:nvPr/>
        </p:nvSpPr>
        <p:spPr>
          <a:xfrm>
            <a:off x="3917785" y="4235126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Cell body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9A0CF2-9A55-ADD0-C756-BA1CA1FE7026}"/>
              </a:ext>
            </a:extLst>
          </p:cNvPr>
          <p:cNvSpPr txBox="1"/>
          <p:nvPr/>
        </p:nvSpPr>
        <p:spPr>
          <a:xfrm>
            <a:off x="5051471" y="388405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Nucleus mask</a:t>
            </a:r>
          </a:p>
        </p:txBody>
      </p:sp>
    </p:spTree>
    <p:extLst>
      <p:ext uri="{BB962C8B-B14F-4D97-AF65-F5344CB8AC3E}">
        <p14:creationId xmlns:p14="http://schemas.microsoft.com/office/powerpoint/2010/main" val="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AE5F-721B-AD57-D15F-33D821D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52" y="0"/>
            <a:ext cx="72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8D19C90-4D3C-E824-14AC-379C031B4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825"/>
          <a:stretch/>
        </p:blipFill>
        <p:spPr>
          <a:xfrm>
            <a:off x="5622357" y="3353304"/>
            <a:ext cx="2749627" cy="3320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Picture 14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69F81AC4-9154-4C09-1E85-843BF668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91511" y="1439707"/>
            <a:ext cx="825500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AA8691-3272-CACA-E987-A8307711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9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3" y="3353303"/>
            <a:ext cx="3079183" cy="33206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99286F-AA5E-A478-4D87-CE4A26767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094" y="2451605"/>
            <a:ext cx="99971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9" name="Picture 18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E6684F0F-A7B8-A886-B36E-E46E08A7F46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116406" y="1439707"/>
            <a:ext cx="1011902" cy="10119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1" name="Picture 20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23C8FB51-C1B1-745F-1946-3B9328CE8B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17011" y="1439707"/>
            <a:ext cx="935560" cy="10162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3" name="Picture 22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861CE52F-D5F5-18BF-533A-E0F38D8DE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391511" y="2451607"/>
            <a:ext cx="82119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5" name="Picture 24" descr="A picture containing star, blurry, outdoor object&#10;&#10;Description automatically generated">
            <a:extLst>
              <a:ext uri="{FF2B5EF4-FFF2-40B4-BE49-F238E27FC236}">
                <a16:creationId xmlns:a16="http://schemas.microsoft.com/office/drawing/2014/main" id="{E295E399-BB28-1D8A-D220-D61E3921D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43435" y="1439707"/>
            <a:ext cx="854203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7" name="Picture 26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0DB47146-1B07-19D9-6E9E-0B24E0A14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221320" y="2451606"/>
            <a:ext cx="952739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Picture 28" descr="A picture containing star, outdoor object, blurry&#10;&#10;Description automatically generated">
            <a:extLst>
              <a:ext uri="{FF2B5EF4-FFF2-40B4-BE49-F238E27FC236}">
                <a16:creationId xmlns:a16="http://schemas.microsoft.com/office/drawing/2014/main" id="{7B787C57-BB30-7D66-8812-484F1A239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2540987" y="2451609"/>
            <a:ext cx="8890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30" descr="A picture containing stop, red, light, dark&#10;&#10;Description automatically generated">
            <a:extLst>
              <a:ext uri="{FF2B5EF4-FFF2-40B4-BE49-F238E27FC236}">
                <a16:creationId xmlns:a16="http://schemas.microsoft.com/office/drawing/2014/main" id="{DC25B933-4123-4E6C-80F0-FE3F84D309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804" y="1439707"/>
            <a:ext cx="2224180" cy="1913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924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4FBED-AC95-B790-8B0D-AEC6F6DA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80" y="1574979"/>
            <a:ext cx="3652025" cy="3934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7FA77-B602-A0F8-2DB2-C8394899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05" y="1574978"/>
            <a:ext cx="3652026" cy="393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D99DF-9F8A-0844-1A07-F42BE2FEAEAB}"/>
              </a:ext>
            </a:extLst>
          </p:cNvPr>
          <p:cNvSpPr txBox="1"/>
          <p:nvPr/>
        </p:nvSpPr>
        <p:spPr>
          <a:xfrm>
            <a:off x="3190541" y="5202929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Opensimplex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13A7-0002-C6C8-B3F5-CAC923AE458F}"/>
              </a:ext>
            </a:extLst>
          </p:cNvPr>
          <p:cNvSpPr txBox="1"/>
          <p:nvPr/>
        </p:nvSpPr>
        <p:spPr>
          <a:xfrm>
            <a:off x="7062049" y="520292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49644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06F171-AA09-7EC9-C571-89A4BE4C24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2C96-DF75-1D8C-D7DB-20DC02870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05"/>
          <a:stretch/>
        </p:blipFill>
        <p:spPr>
          <a:xfrm rot="10800000">
            <a:off x="2209800" y="2536901"/>
            <a:ext cx="7772400" cy="258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11350-C6E1-7574-70E1-0A83F73C0D25}"/>
              </a:ext>
            </a:extLst>
          </p:cNvPr>
          <p:cNvSpPr txBox="1"/>
          <p:nvPr/>
        </p:nvSpPr>
        <p:spPr>
          <a:xfrm>
            <a:off x="3088888" y="41203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84DD-FB76-DC11-FD99-88100F8D7B26}"/>
              </a:ext>
            </a:extLst>
          </p:cNvPr>
          <p:cNvSpPr txBox="1"/>
          <p:nvPr/>
        </p:nvSpPr>
        <p:spPr>
          <a:xfrm>
            <a:off x="4488993" y="4120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3D12D-4568-16D4-E806-920974BD5E59}"/>
              </a:ext>
            </a:extLst>
          </p:cNvPr>
          <p:cNvSpPr txBox="1"/>
          <p:nvPr/>
        </p:nvSpPr>
        <p:spPr>
          <a:xfrm>
            <a:off x="5889098" y="40820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EE206-6FB2-7783-C927-04D60C80F317}"/>
              </a:ext>
            </a:extLst>
          </p:cNvPr>
          <p:cNvSpPr txBox="1"/>
          <p:nvPr/>
        </p:nvSpPr>
        <p:spPr>
          <a:xfrm>
            <a:off x="7289203" y="40820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1CE02-81FC-92BD-8A6A-45DDC8F29110}"/>
              </a:ext>
            </a:extLst>
          </p:cNvPr>
          <p:cNvSpPr txBox="1"/>
          <p:nvPr/>
        </p:nvSpPr>
        <p:spPr>
          <a:xfrm>
            <a:off x="8635701" y="40784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1.0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81C02-7C30-A291-88BE-C209D37A2505}"/>
              </a:ext>
            </a:extLst>
          </p:cNvPr>
          <p:cNvCxnSpPr>
            <a:cxnSpLocks/>
          </p:cNvCxnSpPr>
          <p:nvPr/>
        </p:nvCxnSpPr>
        <p:spPr>
          <a:xfrm>
            <a:off x="2659566" y="4577575"/>
            <a:ext cx="6852133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3E8B82-C563-E0C5-0133-B4DC32096391}"/>
              </a:ext>
            </a:extLst>
          </p:cNvPr>
          <p:cNvSpPr txBox="1"/>
          <p:nvPr/>
        </p:nvSpPr>
        <p:spPr>
          <a:xfrm>
            <a:off x="3173847" y="46654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𝛾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4F634-B207-5C4F-6424-E230F2B77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" t="30545" r="16667" b="27621"/>
          <a:stretch/>
        </p:blipFill>
        <p:spPr>
          <a:xfrm rot="10800000">
            <a:off x="3038707" y="986408"/>
            <a:ext cx="4683512" cy="1085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2087F-D734-A920-1505-506977FD6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19" t="33822" r="40403" b="30231"/>
          <a:stretch/>
        </p:blipFill>
        <p:spPr>
          <a:xfrm>
            <a:off x="8181871" y="911916"/>
            <a:ext cx="1384071" cy="13896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A2DB48-A8B4-3B00-BC2E-FFDF486BD914}"/>
              </a:ext>
            </a:extLst>
          </p:cNvPr>
          <p:cNvSpPr txBox="1"/>
          <p:nvPr/>
        </p:nvSpPr>
        <p:spPr>
          <a:xfrm>
            <a:off x="7780307" y="1344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0158E-B33E-6A4D-871F-BD016B6EDA56}"/>
              </a:ext>
            </a:extLst>
          </p:cNvPr>
          <p:cNvSpPr txBox="1"/>
          <p:nvPr/>
        </p:nvSpPr>
        <p:spPr>
          <a:xfrm>
            <a:off x="2533175" y="1053978"/>
            <a:ext cx="51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∑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7F9985-5EAD-28CC-FB9F-70BBC7FD870A}"/>
              </a:ext>
            </a:extLst>
          </p:cNvPr>
          <p:cNvCxnSpPr/>
          <p:nvPr/>
        </p:nvCxnSpPr>
        <p:spPr>
          <a:xfrm>
            <a:off x="-206297" y="2624770"/>
            <a:ext cx="1304692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246762-611F-6494-0A99-D91D0D082BC9}"/>
              </a:ext>
            </a:extLst>
          </p:cNvPr>
          <p:cNvSpPr txBox="1"/>
          <p:nvPr/>
        </p:nvSpPr>
        <p:spPr>
          <a:xfrm>
            <a:off x="2209800" y="682629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093E1-A976-64A7-5B55-6B0AB24CC06C}"/>
              </a:ext>
            </a:extLst>
          </p:cNvPr>
          <p:cNvSpPr txBox="1"/>
          <p:nvPr/>
        </p:nvSpPr>
        <p:spPr>
          <a:xfrm>
            <a:off x="2209801" y="267629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207B08-A9DF-6A36-F721-89AB5A04A6E7}"/>
              </a:ext>
            </a:extLst>
          </p:cNvPr>
          <p:cNvCxnSpPr>
            <a:cxnSpLocks/>
          </p:cNvCxnSpPr>
          <p:nvPr/>
        </p:nvCxnSpPr>
        <p:spPr>
          <a:xfrm>
            <a:off x="3130066" y="2116948"/>
            <a:ext cx="4469490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5FEEF2-DA64-AEEF-D376-2550BE4A8EE0}"/>
              </a:ext>
            </a:extLst>
          </p:cNvPr>
          <p:cNvSpPr txBox="1"/>
          <p:nvPr/>
        </p:nvSpPr>
        <p:spPr>
          <a:xfrm>
            <a:off x="3088888" y="211470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⍺</a:t>
            </a:r>
          </a:p>
        </p:txBody>
      </p:sp>
    </p:spTree>
    <p:extLst>
      <p:ext uri="{BB962C8B-B14F-4D97-AF65-F5344CB8AC3E}">
        <p14:creationId xmlns:p14="http://schemas.microsoft.com/office/powerpoint/2010/main" val="394143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490F21-7BC9-9DD7-4B36-DF1C2B9DEF84}"/>
              </a:ext>
            </a:extLst>
          </p:cNvPr>
          <p:cNvGrpSpPr/>
          <p:nvPr/>
        </p:nvGrpSpPr>
        <p:grpSpPr>
          <a:xfrm>
            <a:off x="3083736" y="727048"/>
            <a:ext cx="5813798" cy="3564748"/>
            <a:chOff x="1427389" y="153543"/>
            <a:chExt cx="5813798" cy="35647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C2A2-FCEE-4FD5-96C0-F8654F72E03E}"/>
                </a:ext>
              </a:extLst>
            </p:cNvPr>
            <p:cNvGrpSpPr/>
            <p:nvPr/>
          </p:nvGrpSpPr>
          <p:grpSpPr>
            <a:xfrm>
              <a:off x="1427389" y="153543"/>
              <a:ext cx="2906900" cy="3564748"/>
              <a:chOff x="1427389" y="153543"/>
              <a:chExt cx="2906900" cy="3564748"/>
            </a:xfrm>
          </p:grpSpPr>
          <p:pic>
            <p:nvPicPr>
              <p:cNvPr id="9" name="Picture 8" descr="A picture containing invertebrate, worm&#10;&#10;Description automatically generated">
                <a:extLst>
                  <a:ext uri="{FF2B5EF4-FFF2-40B4-BE49-F238E27FC236}">
                    <a16:creationId xmlns:a16="http://schemas.microsoft.com/office/drawing/2014/main" id="{5BC0834F-5A95-08A9-EB90-91257B043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7389" y="3060443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1" name="Picture 10" descr="A picture containing tree&#10;&#10;Description automatically generated">
                <a:extLst>
                  <a:ext uri="{FF2B5EF4-FFF2-40B4-BE49-F238E27FC236}">
                    <a16:creationId xmlns:a16="http://schemas.microsoft.com/office/drawing/2014/main" id="{F9F543D3-8BDC-2DF3-D73E-53B66461B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389" y="153543"/>
                <a:ext cx="2906900" cy="2906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302C3F-C6A7-DC96-6146-B6BA945D92B7}"/>
                </a:ext>
              </a:extLst>
            </p:cNvPr>
            <p:cNvGrpSpPr/>
            <p:nvPr/>
          </p:nvGrpSpPr>
          <p:grpSpPr>
            <a:xfrm>
              <a:off x="4334288" y="153544"/>
              <a:ext cx="2906899" cy="3564747"/>
              <a:chOff x="6096000" y="470375"/>
              <a:chExt cx="2906899" cy="3564747"/>
            </a:xfrm>
          </p:grpSpPr>
          <p:pic>
            <p:nvPicPr>
              <p:cNvPr id="15" name="Picture 14" descr="Red lights in the dark&#10;&#10;Description automatically generated with low confidence">
                <a:extLst>
                  <a:ext uri="{FF2B5EF4-FFF2-40B4-BE49-F238E27FC236}">
                    <a16:creationId xmlns:a16="http://schemas.microsoft.com/office/drawing/2014/main" id="{E8A59851-C336-4E72-8E38-F6A1B72C5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377274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3" name="Picture 12" descr="A picture containing tree, dark, outdoor object&#10;&#10;Description automatically generated">
                <a:extLst>
                  <a:ext uri="{FF2B5EF4-FFF2-40B4-BE49-F238E27FC236}">
                    <a16:creationId xmlns:a16="http://schemas.microsoft.com/office/drawing/2014/main" id="{7B720F40-941C-4BA1-6C23-54C4DEAC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0375"/>
                <a:ext cx="2906899" cy="29068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1D7564-5D81-961C-5E29-D1E2CCFDA327}"/>
              </a:ext>
            </a:extLst>
          </p:cNvPr>
          <p:cNvSpPr txBox="1"/>
          <p:nvPr/>
        </p:nvSpPr>
        <p:spPr>
          <a:xfrm>
            <a:off x="2103738" y="199583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Top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66DF9-1D52-C900-ECF1-D989ED1FAB4E}"/>
              </a:ext>
            </a:extLst>
          </p:cNvPr>
          <p:cNvSpPr txBox="1"/>
          <p:nvPr/>
        </p:nvSpPr>
        <p:spPr>
          <a:xfrm>
            <a:off x="2073442" y="377820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Side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BFCA0-3846-97F4-0282-8AD1F511FC2D}"/>
              </a:ext>
            </a:extLst>
          </p:cNvPr>
          <p:cNvSpPr txBox="1"/>
          <p:nvPr/>
        </p:nvSpPr>
        <p:spPr>
          <a:xfrm>
            <a:off x="3376675" y="35771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RGB (FAD, NADH, SHG)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B984B-0AC4-15FD-EEAC-97AC98D19E07}"/>
              </a:ext>
            </a:extLst>
          </p:cNvPr>
          <p:cNvSpPr txBox="1"/>
          <p:nvPr/>
        </p:nvSpPr>
        <p:spPr>
          <a:xfrm>
            <a:off x="7007972" y="357716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 (FAD)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B34FD3B-F633-94E4-ECE4-79721E27C08B}"/>
              </a:ext>
            </a:extLst>
          </p:cNvPr>
          <p:cNvSpPr/>
          <p:nvPr/>
        </p:nvSpPr>
        <p:spPr>
          <a:xfrm>
            <a:off x="3565285" y="1272515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1EF2922-3FAE-8695-4DBF-E916268868AD}"/>
              </a:ext>
            </a:extLst>
          </p:cNvPr>
          <p:cNvSpPr/>
          <p:nvPr/>
        </p:nvSpPr>
        <p:spPr>
          <a:xfrm>
            <a:off x="4235116" y="2542674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5DA0EA-F1DF-18A0-BB9B-06950F0BD7FF}"/>
              </a:ext>
            </a:extLst>
          </p:cNvPr>
          <p:cNvCxnSpPr>
            <a:cxnSpLocks/>
          </p:cNvCxnSpPr>
          <p:nvPr/>
        </p:nvCxnSpPr>
        <p:spPr>
          <a:xfrm>
            <a:off x="4239126" y="3810000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F8002-FE30-C258-97BF-798E2A25F21C}"/>
              </a:ext>
            </a:extLst>
          </p:cNvPr>
          <p:cNvCxnSpPr>
            <a:cxnSpLocks/>
          </p:cNvCxnSpPr>
          <p:nvPr/>
        </p:nvCxnSpPr>
        <p:spPr>
          <a:xfrm>
            <a:off x="4985083" y="3737811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B9C621-6648-4047-86DE-DD112B996CB8}"/>
              </a:ext>
            </a:extLst>
          </p:cNvPr>
          <p:cNvSpPr txBox="1"/>
          <p:nvPr/>
        </p:nvSpPr>
        <p:spPr>
          <a:xfrm>
            <a:off x="3660751" y="15471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DDBABC-1703-D304-4118-FE44917658BC}"/>
              </a:ext>
            </a:extLst>
          </p:cNvPr>
          <p:cNvSpPr txBox="1"/>
          <p:nvPr/>
        </p:nvSpPr>
        <p:spPr>
          <a:xfrm>
            <a:off x="4338603" y="283264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6A278-7411-1D46-BC6A-7E557474BC83}"/>
              </a:ext>
            </a:extLst>
          </p:cNvPr>
          <p:cNvSpPr txBox="1"/>
          <p:nvPr/>
        </p:nvSpPr>
        <p:spPr>
          <a:xfrm>
            <a:off x="4378708" y="39277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3F001A0-016C-C16A-44F1-31BADB335F73}"/>
              </a:ext>
            </a:extLst>
          </p:cNvPr>
          <p:cNvSpPr/>
          <p:nvPr/>
        </p:nvSpPr>
        <p:spPr>
          <a:xfrm>
            <a:off x="4736432" y="812785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28AB34-9F56-CAA5-C8E4-E701D84C1B24}"/>
              </a:ext>
            </a:extLst>
          </p:cNvPr>
          <p:cNvSpPr txBox="1"/>
          <p:nvPr/>
        </p:nvSpPr>
        <p:spPr>
          <a:xfrm>
            <a:off x="4855961" y="109741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2E96E2B-E716-C481-31D1-42D4ED25E64A}"/>
              </a:ext>
            </a:extLst>
          </p:cNvPr>
          <p:cNvSpPr/>
          <p:nvPr/>
        </p:nvSpPr>
        <p:spPr>
          <a:xfrm>
            <a:off x="5338011" y="2306053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FD563-991D-9DE8-9E39-57AD63D0610A}"/>
              </a:ext>
            </a:extLst>
          </p:cNvPr>
          <p:cNvSpPr txBox="1"/>
          <p:nvPr/>
        </p:nvSpPr>
        <p:spPr>
          <a:xfrm>
            <a:off x="5383345" y="25559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C3D22BA-29EC-B8A8-A260-A95BB57EE800}"/>
              </a:ext>
            </a:extLst>
          </p:cNvPr>
          <p:cNvSpPr/>
          <p:nvPr/>
        </p:nvSpPr>
        <p:spPr>
          <a:xfrm>
            <a:off x="6442803" y="1300589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E9273D9-5BC8-FB07-1C56-64E15D26BC34}"/>
              </a:ext>
            </a:extLst>
          </p:cNvPr>
          <p:cNvSpPr/>
          <p:nvPr/>
        </p:nvSpPr>
        <p:spPr>
          <a:xfrm>
            <a:off x="7112634" y="2570748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392CF8-6895-47D1-A8E0-9597821CEBB7}"/>
              </a:ext>
            </a:extLst>
          </p:cNvPr>
          <p:cNvCxnSpPr>
            <a:cxnSpLocks/>
          </p:cNvCxnSpPr>
          <p:nvPr/>
        </p:nvCxnSpPr>
        <p:spPr>
          <a:xfrm>
            <a:off x="7116644" y="3838074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56789D-6907-ABA5-19A5-2C7B4A95F4C3}"/>
              </a:ext>
            </a:extLst>
          </p:cNvPr>
          <p:cNvCxnSpPr>
            <a:cxnSpLocks/>
          </p:cNvCxnSpPr>
          <p:nvPr/>
        </p:nvCxnSpPr>
        <p:spPr>
          <a:xfrm>
            <a:off x="7862601" y="3765885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B9C638-1DCE-473D-6E6E-ADA0356188D2}"/>
              </a:ext>
            </a:extLst>
          </p:cNvPr>
          <p:cNvSpPr txBox="1"/>
          <p:nvPr/>
        </p:nvSpPr>
        <p:spPr>
          <a:xfrm>
            <a:off x="6538269" y="15752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0C4AD-956D-C964-CF04-62813E138F83}"/>
              </a:ext>
            </a:extLst>
          </p:cNvPr>
          <p:cNvSpPr txBox="1"/>
          <p:nvPr/>
        </p:nvSpPr>
        <p:spPr>
          <a:xfrm>
            <a:off x="7216121" y="28607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272E76-76FA-36D4-C9EF-A7598DC1EB07}"/>
              </a:ext>
            </a:extLst>
          </p:cNvPr>
          <p:cNvSpPr txBox="1"/>
          <p:nvPr/>
        </p:nvSpPr>
        <p:spPr>
          <a:xfrm>
            <a:off x="7256226" y="39558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F368C625-404F-291D-7BF9-66D3D785EFAB}"/>
              </a:ext>
            </a:extLst>
          </p:cNvPr>
          <p:cNvSpPr/>
          <p:nvPr/>
        </p:nvSpPr>
        <p:spPr>
          <a:xfrm>
            <a:off x="7613950" y="840859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9F6DA3-3049-5368-B090-A6DA98DE7EEB}"/>
              </a:ext>
            </a:extLst>
          </p:cNvPr>
          <p:cNvSpPr txBox="1"/>
          <p:nvPr/>
        </p:nvSpPr>
        <p:spPr>
          <a:xfrm>
            <a:off x="7733479" y="1125492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358F0CC-1F9F-C1E7-B4DD-EC22E0ABB229}"/>
              </a:ext>
            </a:extLst>
          </p:cNvPr>
          <p:cNvSpPr/>
          <p:nvPr/>
        </p:nvSpPr>
        <p:spPr>
          <a:xfrm>
            <a:off x="8215529" y="2334127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2E3CC4-513D-899B-D376-1358C988E359}"/>
              </a:ext>
            </a:extLst>
          </p:cNvPr>
          <p:cNvSpPr txBox="1"/>
          <p:nvPr/>
        </p:nvSpPr>
        <p:spPr>
          <a:xfrm>
            <a:off x="8260863" y="258399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5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E35ACB-F092-810E-C1BC-8F7AB7BCBF33}"/>
              </a:ext>
            </a:extLst>
          </p:cNvPr>
          <p:cNvGrpSpPr/>
          <p:nvPr/>
        </p:nvGrpSpPr>
        <p:grpSpPr>
          <a:xfrm>
            <a:off x="4019585" y="1886366"/>
            <a:ext cx="1759998" cy="2417127"/>
            <a:chOff x="2250933" y="2710561"/>
            <a:chExt cx="1969462" cy="14368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F9680-1611-AB35-7FE2-5BD4686EEB3B}"/>
                </a:ext>
              </a:extLst>
            </p:cNvPr>
            <p:cNvSpPr/>
            <p:nvPr/>
          </p:nvSpPr>
          <p:spPr>
            <a:xfrm>
              <a:off x="2250933" y="2710561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11A5E8-5311-4A60-6BE4-A63855FFF90A}"/>
                </a:ext>
              </a:extLst>
            </p:cNvPr>
            <p:cNvSpPr/>
            <p:nvPr/>
          </p:nvSpPr>
          <p:spPr>
            <a:xfrm>
              <a:off x="269260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FCB97-9DE0-1CBD-D697-E9AE40C09DF8}"/>
                </a:ext>
              </a:extLst>
            </p:cNvPr>
            <p:cNvSpPr/>
            <p:nvPr/>
          </p:nvSpPr>
          <p:spPr>
            <a:xfrm>
              <a:off x="3572198" y="3018464"/>
              <a:ext cx="206530" cy="821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29277-233E-127C-12F7-52A8F9786464}"/>
                </a:ext>
              </a:extLst>
            </p:cNvPr>
            <p:cNvSpPr/>
            <p:nvPr/>
          </p:nvSpPr>
          <p:spPr>
            <a:xfrm>
              <a:off x="3132399" y="3175538"/>
              <a:ext cx="206530" cy="506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B28-1A14-E765-1EF2-AC3C08A86D82}"/>
                </a:ext>
              </a:extLst>
            </p:cNvPr>
            <p:cNvSpPr/>
            <p:nvPr/>
          </p:nvSpPr>
          <p:spPr>
            <a:xfrm>
              <a:off x="4011997" y="2710561"/>
              <a:ext cx="208398" cy="14368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D55D43-4D12-6FA9-60DE-7742BA4E673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459331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5B4C41-DC6F-B26E-2B5A-3B131ED2D551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2899130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5687FA-2441-0BD9-0B0F-702BBBCFC02A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3338929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4E47DC-3ADA-A4F9-D127-B5FC07FD984A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3778728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E78268-4EB6-3A47-2ECF-225EC57DE92C}"/>
                </a:ext>
              </a:extLst>
            </p:cNvPr>
            <p:cNvCxnSpPr/>
            <p:nvPr/>
          </p:nvCxnSpPr>
          <p:spPr>
            <a:xfrm>
              <a:off x="2899130" y="3091391"/>
              <a:ext cx="673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88425A-8BCB-36C3-26D8-392169B49B69}"/>
                </a:ext>
              </a:extLst>
            </p:cNvPr>
            <p:cNvCxnSpPr/>
            <p:nvPr/>
          </p:nvCxnSpPr>
          <p:spPr>
            <a:xfrm>
              <a:off x="2459331" y="2822120"/>
              <a:ext cx="15526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4BEF07-F978-BE4A-6857-384DC2DA221C}"/>
              </a:ext>
            </a:extLst>
          </p:cNvPr>
          <p:cNvGrpSpPr/>
          <p:nvPr/>
        </p:nvGrpSpPr>
        <p:grpSpPr>
          <a:xfrm>
            <a:off x="6587855" y="1879289"/>
            <a:ext cx="1764000" cy="2417127"/>
            <a:chOff x="5954346" y="2706354"/>
            <a:chExt cx="2385194" cy="1441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3F5D84-227B-3F45-D5E2-F2345614D6B6}"/>
                </a:ext>
              </a:extLst>
            </p:cNvPr>
            <p:cNvGrpSpPr/>
            <p:nvPr/>
          </p:nvGrpSpPr>
          <p:grpSpPr>
            <a:xfrm>
              <a:off x="5954346" y="2706354"/>
              <a:ext cx="2385194" cy="1441085"/>
              <a:chOff x="2250933" y="2706354"/>
              <a:chExt cx="2385194" cy="144108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5B54F2-88D5-FF40-29B7-9CFA301B5E75}"/>
                  </a:ext>
                </a:extLst>
              </p:cNvPr>
              <p:cNvSpPr/>
              <p:nvPr/>
            </p:nvSpPr>
            <p:spPr>
              <a:xfrm>
                <a:off x="2250933" y="2710561"/>
                <a:ext cx="208398" cy="14368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9729E4-299D-4904-5B59-1C08CF5DBFF2}"/>
                  </a:ext>
                </a:extLst>
              </p:cNvPr>
              <p:cNvSpPr/>
              <p:nvPr/>
            </p:nvSpPr>
            <p:spPr>
              <a:xfrm>
                <a:off x="2692600" y="3018464"/>
                <a:ext cx="206530" cy="8210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3F44789-1A51-CDB8-DA1C-F57209DCA269}"/>
                  </a:ext>
                </a:extLst>
              </p:cNvPr>
              <p:cNvSpPr/>
              <p:nvPr/>
            </p:nvSpPr>
            <p:spPr>
              <a:xfrm>
                <a:off x="3572196" y="3018464"/>
                <a:ext cx="417600" cy="8210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EADFAC3-C4B0-22A4-3924-31158C804C83}"/>
                  </a:ext>
                </a:extLst>
              </p:cNvPr>
              <p:cNvSpPr/>
              <p:nvPr/>
            </p:nvSpPr>
            <p:spPr>
              <a:xfrm>
                <a:off x="3132399" y="3175538"/>
                <a:ext cx="206530" cy="506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C38C1E2-1E59-D6E8-647F-BFD03BC31595}"/>
                  </a:ext>
                </a:extLst>
              </p:cNvPr>
              <p:cNvSpPr/>
              <p:nvPr/>
            </p:nvSpPr>
            <p:spPr>
              <a:xfrm>
                <a:off x="4218527" y="2706354"/>
                <a:ext cx="417600" cy="14368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4D25BC-6E1A-4E4D-8167-2337F286969F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459331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AFDDA78-4C81-6049-9BB1-7068E99A0427}"/>
                  </a:ext>
                </a:extLst>
              </p:cNvPr>
              <p:cNvCxnSpPr>
                <a:cxnSpLocks/>
                <a:stCxn id="47" idx="3"/>
                <a:endCxn id="49" idx="1"/>
              </p:cNvCxnSpPr>
              <p:nvPr/>
            </p:nvCxnSpPr>
            <p:spPr>
              <a:xfrm>
                <a:off x="2899130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48B4933-67BE-047A-0B1F-969963965187}"/>
                  </a:ext>
                </a:extLst>
              </p:cNvPr>
              <p:cNvCxnSpPr>
                <a:cxnSpLocks/>
                <a:stCxn id="49" idx="3"/>
                <a:endCxn id="48" idx="1"/>
              </p:cNvCxnSpPr>
              <p:nvPr/>
            </p:nvCxnSpPr>
            <p:spPr>
              <a:xfrm>
                <a:off x="3338929" y="3429000"/>
                <a:ext cx="2332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FBD2FDD-1E59-27F6-1F77-1C4346D5DA7F}"/>
                  </a:ext>
                </a:extLst>
              </p:cNvPr>
              <p:cNvCxnSpPr>
                <a:cxnSpLocks/>
                <a:stCxn id="48" idx="3"/>
                <a:endCxn id="50" idx="1"/>
              </p:cNvCxnSpPr>
              <p:nvPr/>
            </p:nvCxnSpPr>
            <p:spPr>
              <a:xfrm flipV="1">
                <a:off x="3989796" y="3424793"/>
                <a:ext cx="228731" cy="4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EA9F7BF-DC52-51C9-5F40-96FE1D4DAC42}"/>
                  </a:ext>
                </a:extLst>
              </p:cNvPr>
              <p:cNvCxnSpPr/>
              <p:nvPr/>
            </p:nvCxnSpPr>
            <p:spPr>
              <a:xfrm>
                <a:off x="2899130" y="3091391"/>
                <a:ext cx="67306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525AEEF-5BB9-7E19-0001-234479644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9331" y="2822120"/>
                <a:ext cx="17591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ACC78D-6DB6-FFC9-0F04-E038301D562A}"/>
                </a:ext>
              </a:extLst>
            </p:cNvPr>
            <p:cNvSpPr/>
            <p:nvPr/>
          </p:nvSpPr>
          <p:spPr>
            <a:xfrm>
              <a:off x="8125548" y="2706354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7F6B98-0A1A-A3DF-3356-9F464B6A546C}"/>
                </a:ext>
              </a:extLst>
            </p:cNvPr>
            <p:cNvSpPr/>
            <p:nvPr/>
          </p:nvSpPr>
          <p:spPr>
            <a:xfrm>
              <a:off x="748814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83E459-557B-6E5B-6F45-8C8E154C8F46}"/>
              </a:ext>
            </a:extLst>
          </p:cNvPr>
          <p:cNvSpPr txBox="1"/>
          <p:nvPr/>
        </p:nvSpPr>
        <p:spPr>
          <a:xfrm>
            <a:off x="6779282" y="1776462"/>
            <a:ext cx="122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concatenation</a:t>
            </a:r>
            <a:endParaRPr lang="en-D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8DCDE4-CD51-DAE5-BEB1-EAE42E0F7952}"/>
              </a:ext>
            </a:extLst>
          </p:cNvPr>
          <p:cNvSpPr txBox="1"/>
          <p:nvPr/>
        </p:nvSpPr>
        <p:spPr>
          <a:xfrm>
            <a:off x="4462412" y="4423904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Linknet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CC5FA6-F8E6-ECD7-6F03-70D38B18E05C}"/>
              </a:ext>
            </a:extLst>
          </p:cNvPr>
          <p:cNvSpPr txBox="1"/>
          <p:nvPr/>
        </p:nvSpPr>
        <p:spPr>
          <a:xfrm>
            <a:off x="4373138" y="1795768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summation</a:t>
            </a:r>
            <a:endParaRPr lang="en-D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338DB-8372-3CB3-AA3A-E66DD4D897ED}"/>
              </a:ext>
            </a:extLst>
          </p:cNvPr>
          <p:cNvSpPr txBox="1"/>
          <p:nvPr/>
        </p:nvSpPr>
        <p:spPr>
          <a:xfrm>
            <a:off x="7082918" y="4423904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659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D4B95-90BA-7926-D9F2-C0946CC7DE44}"/>
              </a:ext>
            </a:extLst>
          </p:cNvPr>
          <p:cNvSpPr txBox="1"/>
          <p:nvPr/>
        </p:nvSpPr>
        <p:spPr>
          <a:xfrm>
            <a:off x="2724479" y="3918441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 x 500 x 500 x 100</a:t>
            </a:r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EFCA7E-3D68-9610-8CAB-73D7B84E486D}"/>
              </a:ext>
            </a:extLst>
          </p:cNvPr>
          <p:cNvGrpSpPr/>
          <p:nvPr/>
        </p:nvGrpSpPr>
        <p:grpSpPr>
          <a:xfrm>
            <a:off x="3082724" y="2709086"/>
            <a:ext cx="6026384" cy="1209355"/>
            <a:chOff x="3082724" y="2709086"/>
            <a:chExt cx="6026384" cy="12093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9B338-6232-6478-1177-89D9E45A2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724" y="2724701"/>
              <a:ext cx="59687" cy="11937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EE5A5-C47A-FF20-3A05-5359F62A6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9439" y="3023136"/>
              <a:ext cx="537187" cy="5968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BA5FC-2C49-6958-F811-2ECA228AB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654" y="3172352"/>
              <a:ext cx="1074374" cy="2984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5A9AB3-B0B5-BEB6-F337-AD425A94C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5056" y="3279114"/>
              <a:ext cx="1909998" cy="89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3184-A61A-C7B4-9AA5-E54C9A7FE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082" y="3172352"/>
              <a:ext cx="1074374" cy="2984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ED37C-91DD-F6BC-D940-6C9B05661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3484" y="3023133"/>
              <a:ext cx="537187" cy="5968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86D470-0437-C628-39A4-55CCB269D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699" y="2724701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B41F7E6-067B-AD2C-2F77-1BDF8E30FAF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142411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D0A49-49F3-A144-E717-CD8D0A6041E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3786626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7CDF8F-1C6D-E531-0391-BD50CB0A3655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4968028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19543F-07C8-FFA5-1794-038D843D9F0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985054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FB0C0-6715-14B4-56AD-C6F859494C9F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8166456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258DD3-D3AE-26CA-2A34-562FFFCC1AAE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8810671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B71634-3D5C-C197-C056-B9BBBA5A78D7}"/>
                </a:ext>
              </a:extLst>
            </p:cNvPr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6030055" y="1573138"/>
              <a:ext cx="12700" cy="319842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4179A6C-8894-67D1-69A4-5ABAA1791CF5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rot="5400000" flipH="1" flipV="1">
              <a:off x="6030054" y="511113"/>
              <a:ext cx="3" cy="5024045"/>
            </a:xfrm>
            <a:prstGeom prst="bentConnector3">
              <a:avLst>
                <a:gd name="adj1" fmla="val 762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81663-AC61-9DD4-A7E9-B9571E354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723" y="2709086"/>
              <a:ext cx="149596" cy="1495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50E890-85A6-B6AF-FEA4-839FC04BD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1515" y="2891619"/>
              <a:ext cx="149595" cy="149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5B781-5B16-F791-ED41-F9C69436F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725" y="2721779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CAA6C-0C10-DF9A-7376-C72ABBED6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9421" y="2724363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AFABAB-4ABA-7662-4F32-97A22F5CC9B8}"/>
              </a:ext>
            </a:extLst>
          </p:cNvPr>
          <p:cNvSpPr txBox="1"/>
          <p:nvPr/>
        </p:nvSpPr>
        <p:spPr>
          <a:xfrm>
            <a:off x="3149584" y="3610563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EAFE94-9A8C-D708-4D10-27E6DB836AF0}"/>
              </a:ext>
            </a:extLst>
          </p:cNvPr>
          <p:cNvSpPr txBox="1"/>
          <p:nvPr/>
        </p:nvSpPr>
        <p:spPr>
          <a:xfrm>
            <a:off x="4049103" y="3452409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1018B-3BEC-326D-AD0D-C14FAB562EE1}"/>
              </a:ext>
            </a:extLst>
          </p:cNvPr>
          <p:cNvSpPr txBox="1"/>
          <p:nvPr/>
        </p:nvSpPr>
        <p:spPr>
          <a:xfrm>
            <a:off x="5686790" y="3360076"/>
            <a:ext cx="69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36 x 66 x 66 x 16</a:t>
            </a:r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1D491D-BCCE-64CE-32D9-452FA8DBC262}"/>
              </a:ext>
            </a:extLst>
          </p:cNvPr>
          <p:cNvSpPr txBox="1"/>
          <p:nvPr/>
        </p:nvSpPr>
        <p:spPr>
          <a:xfrm>
            <a:off x="7247532" y="3433585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274B2-F75C-31AD-FD12-BEFD461CFE8E}"/>
              </a:ext>
            </a:extLst>
          </p:cNvPr>
          <p:cNvSpPr txBox="1"/>
          <p:nvPr/>
        </p:nvSpPr>
        <p:spPr>
          <a:xfrm>
            <a:off x="8172824" y="3608065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80CD3-8C85-26C4-0441-D59542907EEA}"/>
              </a:ext>
            </a:extLst>
          </p:cNvPr>
          <p:cNvSpPr txBox="1"/>
          <p:nvPr/>
        </p:nvSpPr>
        <p:spPr>
          <a:xfrm>
            <a:off x="8624480" y="3915519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 x 500 x 500 x 100</a:t>
            </a:r>
            <a:endParaRPr lang="en-D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CD8FB2-4460-2D14-A7AF-86C6B3DAFA0B}"/>
              </a:ext>
            </a:extLst>
          </p:cNvPr>
          <p:cNvSpPr txBox="1"/>
          <p:nvPr/>
        </p:nvSpPr>
        <p:spPr>
          <a:xfrm>
            <a:off x="5540465" y="3730853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MBT-net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C77D49-F2E3-7B4B-0F4F-71E3EB416DB7}"/>
              </a:ext>
            </a:extLst>
          </p:cNvPr>
          <p:cNvGrpSpPr/>
          <p:nvPr/>
        </p:nvGrpSpPr>
        <p:grpSpPr>
          <a:xfrm>
            <a:off x="3800711" y="4100185"/>
            <a:ext cx="1610896" cy="1352544"/>
            <a:chOff x="4350619" y="4177364"/>
            <a:chExt cx="1610896" cy="13525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A33F67-2B76-AE9B-8E6A-3C36099BEEC6}"/>
                </a:ext>
              </a:extLst>
            </p:cNvPr>
            <p:cNvSpPr/>
            <p:nvPr/>
          </p:nvSpPr>
          <p:spPr>
            <a:xfrm>
              <a:off x="4350619" y="4177364"/>
              <a:ext cx="1610896" cy="1352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Encoder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DC92FE9-2F40-98CC-5BD8-D0A5DCF4E01D}"/>
                </a:ext>
              </a:extLst>
            </p:cNvPr>
            <p:cNvGrpSpPr/>
            <p:nvPr/>
          </p:nvGrpSpPr>
          <p:grpSpPr>
            <a:xfrm>
              <a:off x="4583933" y="4532415"/>
              <a:ext cx="1144267" cy="814961"/>
              <a:chOff x="4545233" y="4532415"/>
              <a:chExt cx="1144267" cy="8149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B4B820A-C750-69F3-CD3D-4BD746814F07}"/>
                  </a:ext>
                </a:extLst>
              </p:cNvPr>
              <p:cNvSpPr/>
              <p:nvPr/>
            </p:nvSpPr>
            <p:spPr>
              <a:xfrm>
                <a:off x="454523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BatchNorm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0C89E-7785-3BE8-4A6E-56C877CE6472}"/>
                  </a:ext>
                </a:extLst>
              </p:cNvPr>
              <p:cNvSpPr/>
              <p:nvPr/>
            </p:nvSpPr>
            <p:spPr>
              <a:xfrm>
                <a:off x="554546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MaxPool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74ADAA-D6EF-5B21-908F-B00162DB068B}"/>
                  </a:ext>
                </a:extLst>
              </p:cNvPr>
              <p:cNvGrpSpPr/>
              <p:nvPr/>
            </p:nvGrpSpPr>
            <p:grpSpPr>
              <a:xfrm>
                <a:off x="4825278" y="4532415"/>
                <a:ext cx="576148" cy="814961"/>
                <a:chOff x="5021542" y="4532415"/>
                <a:chExt cx="576148" cy="81496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972BA7-CA37-4B42-F6F0-514245C04600}"/>
                    </a:ext>
                  </a:extLst>
                </p:cNvPr>
                <p:cNvSpPr/>
                <p:nvPr/>
              </p:nvSpPr>
              <p:spPr>
                <a:xfrm>
                  <a:off x="5021542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136A4BB-047A-C979-C632-31314D06BE83}"/>
                    </a:ext>
                  </a:extLst>
                </p:cNvPr>
                <p:cNvSpPr/>
                <p:nvPr/>
              </p:nvSpPr>
              <p:spPr>
                <a:xfrm>
                  <a:off x="5165579" y="4532651"/>
                  <a:ext cx="144037" cy="8134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38F7334-FBD0-E46F-AFDB-EDDF656365DF}"/>
                    </a:ext>
                  </a:extLst>
                </p:cNvPr>
                <p:cNvSpPr/>
                <p:nvPr/>
              </p:nvSpPr>
              <p:spPr>
                <a:xfrm>
                  <a:off x="5309616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D24D85-0020-835E-01B9-169F6B57B961}"/>
                    </a:ext>
                  </a:extLst>
                </p:cNvPr>
                <p:cNvSpPr/>
                <p:nvPr/>
              </p:nvSpPr>
              <p:spPr>
                <a:xfrm>
                  <a:off x="545365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C49CD8C-6532-F59E-7311-CF000BB48962}"/>
                  </a:ext>
                </a:extLst>
              </p:cNvPr>
              <p:cNvCxnSpPr>
                <a:cxnSpLocks/>
                <a:stCxn id="50" idx="3"/>
                <a:endCxn id="49" idx="1"/>
              </p:cNvCxnSpPr>
              <p:nvPr/>
            </p:nvCxnSpPr>
            <p:spPr>
              <a:xfrm>
                <a:off x="4689270" y="4939270"/>
                <a:ext cx="136008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9044659-F249-73C2-D7C3-2D98CB93646F}"/>
                  </a:ext>
                </a:extLst>
              </p:cNvPr>
              <p:cNvCxnSpPr>
                <a:cxnSpLocks/>
                <a:stCxn id="54" idx="3"/>
                <a:endCxn id="51" idx="1"/>
              </p:cNvCxnSpPr>
              <p:nvPr/>
            </p:nvCxnSpPr>
            <p:spPr>
              <a:xfrm>
                <a:off x="5401426" y="4939270"/>
                <a:ext cx="144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5EC27A-C673-074B-EDB9-C8073B784CF6}"/>
              </a:ext>
            </a:extLst>
          </p:cNvPr>
          <p:cNvGrpSpPr/>
          <p:nvPr/>
        </p:nvGrpSpPr>
        <p:grpSpPr>
          <a:xfrm>
            <a:off x="6645970" y="4079225"/>
            <a:ext cx="1610896" cy="1352544"/>
            <a:chOff x="6504086" y="4462393"/>
            <a:chExt cx="1610896" cy="13525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18A1AA-CB35-3C4F-6C50-286B78DE7230}"/>
                </a:ext>
              </a:extLst>
            </p:cNvPr>
            <p:cNvSpPr/>
            <p:nvPr/>
          </p:nvSpPr>
          <p:spPr>
            <a:xfrm>
              <a:off x="6504086" y="4462393"/>
              <a:ext cx="1610896" cy="135254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Decoder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255A93D-A82A-3139-A990-7B0067280011}"/>
                </a:ext>
              </a:extLst>
            </p:cNvPr>
            <p:cNvGrpSpPr/>
            <p:nvPr/>
          </p:nvGrpSpPr>
          <p:grpSpPr>
            <a:xfrm>
              <a:off x="6737400" y="4816193"/>
              <a:ext cx="1176262" cy="814961"/>
              <a:chOff x="9438995" y="5069658"/>
              <a:chExt cx="1176262" cy="81496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4997EF-B9D8-C2D3-3469-C161D973391D}"/>
                  </a:ext>
                </a:extLst>
              </p:cNvPr>
              <p:cNvSpPr/>
              <p:nvPr/>
            </p:nvSpPr>
            <p:spPr>
              <a:xfrm>
                <a:off x="9438995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Interpolation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FA1C5F-AE1A-2AAE-801D-58B3C21A9146}"/>
                  </a:ext>
                </a:extLst>
              </p:cNvPr>
              <p:cNvSpPr/>
              <p:nvPr/>
            </p:nvSpPr>
            <p:spPr>
              <a:xfrm>
                <a:off x="10039109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14654E-9767-7D61-40B5-03F536B9837A}"/>
                  </a:ext>
                </a:extLst>
              </p:cNvPr>
              <p:cNvSpPr/>
              <p:nvPr/>
            </p:nvSpPr>
            <p:spPr>
              <a:xfrm>
                <a:off x="10183146" y="5069894"/>
                <a:ext cx="144037" cy="813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F96BFA-F7FC-90DB-8ED6-844007E0979C}"/>
                  </a:ext>
                </a:extLst>
              </p:cNvPr>
              <p:cNvSpPr/>
              <p:nvPr/>
            </p:nvSpPr>
            <p:spPr>
              <a:xfrm>
                <a:off x="10327183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ED78C3-95BA-1663-EAA8-587727E5CE05}"/>
                  </a:ext>
                </a:extLst>
              </p:cNvPr>
              <p:cNvSpPr/>
              <p:nvPr/>
            </p:nvSpPr>
            <p:spPr>
              <a:xfrm>
                <a:off x="10471220" y="5069658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38274C9-89E3-C0FA-7460-898279A461CE}"/>
                  </a:ext>
                </a:extLst>
              </p:cNvPr>
              <p:cNvCxnSpPr>
                <a:cxnSpLocks/>
                <a:stCxn id="78" idx="3"/>
                <a:endCxn id="89" idx="1"/>
              </p:cNvCxnSpPr>
              <p:nvPr/>
            </p:nvCxnSpPr>
            <p:spPr>
              <a:xfrm flipV="1">
                <a:off x="9583032" y="5476513"/>
                <a:ext cx="156020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1B9818-C880-C0AA-626A-698F234CD018}"/>
                </a:ext>
              </a:extLst>
            </p:cNvPr>
            <p:cNvSpPr/>
            <p:nvPr/>
          </p:nvSpPr>
          <p:spPr>
            <a:xfrm>
              <a:off x="7037457" y="4816193"/>
              <a:ext cx="144037" cy="813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1000" dirty="0">
                  <a:solidFill>
                    <a:schemeClr val="tx1"/>
                  </a:solidFill>
                </a:rPr>
                <a:t>BatchNorm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5860CB3-86FC-20B2-6C37-D91D0CFEF402}"/>
                </a:ext>
              </a:extLst>
            </p:cNvPr>
            <p:cNvCxnSpPr>
              <a:stCxn id="89" idx="3"/>
              <a:endCxn id="80" idx="1"/>
            </p:cNvCxnSpPr>
            <p:nvPr/>
          </p:nvCxnSpPr>
          <p:spPr>
            <a:xfrm>
              <a:off x="7181494" y="5223048"/>
              <a:ext cx="156020" cy="1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85418713-7B73-49FC-0F66-CFB33B5C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26" y="5559617"/>
            <a:ext cx="3151314" cy="1186489"/>
          </a:xfrm>
          <a:prstGeom prst="rect">
            <a:avLst/>
          </a:prstGeom>
        </p:spPr>
      </p:pic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D599A7DD-A654-79B8-C525-04C8B334CE35}"/>
              </a:ext>
            </a:extLst>
          </p:cNvPr>
          <p:cNvCxnSpPr>
            <a:stCxn id="6" idx="0"/>
            <a:endCxn id="45" idx="0"/>
          </p:cNvCxnSpPr>
          <p:nvPr/>
        </p:nvCxnSpPr>
        <p:spPr>
          <a:xfrm rot="5400000" flipH="1" flipV="1">
            <a:off x="6061107" y="-226760"/>
            <a:ext cx="2922" cy="5900001"/>
          </a:xfrm>
          <a:prstGeom prst="bentConnector3">
            <a:avLst>
              <a:gd name="adj1" fmla="val 41351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3A3F19B6-0D99-1971-99AE-6486DB94A7AF}"/>
              </a:ext>
            </a:extLst>
          </p:cNvPr>
          <p:cNvSpPr>
            <a:spLocks noChangeAspect="1"/>
          </p:cNvSpPr>
          <p:nvPr/>
        </p:nvSpPr>
        <p:spPr>
          <a:xfrm>
            <a:off x="5961607" y="2526553"/>
            <a:ext cx="149596" cy="149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+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2797237" y="374153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3446846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FAD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08DCE3-D0B4-415E-7190-5C4A60F589D1}"/>
              </a:ext>
            </a:extLst>
          </p:cNvPr>
          <p:cNvGrpSpPr/>
          <p:nvPr/>
        </p:nvGrpSpPr>
        <p:grpSpPr>
          <a:xfrm>
            <a:off x="2180386" y="1953491"/>
            <a:ext cx="1021279" cy="1021279"/>
            <a:chOff x="1411729" y="3666849"/>
            <a:chExt cx="1021279" cy="1021279"/>
          </a:xfrm>
        </p:grpSpPr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8347B16-09C8-F35B-D665-DBD8AEEB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729" y="3666849"/>
              <a:ext cx="1021279" cy="102127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1F1B59-A6C7-CEAD-95D3-333E9F6AB345}"/>
                </a:ext>
              </a:extLst>
            </p:cNvPr>
            <p:cNvSpPr txBox="1"/>
            <p:nvPr/>
          </p:nvSpPr>
          <p:spPr>
            <a:xfrm>
              <a:off x="1656910" y="3699177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Napari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77DD6D-2FD0-719C-49D6-2D9223FC07A9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2691026" y="1395431"/>
            <a:ext cx="616850" cy="55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B877B3-C21D-005E-D63F-6AC2C1CC74FA}"/>
              </a:ext>
            </a:extLst>
          </p:cNvPr>
          <p:cNvCxnSpPr>
            <a:stCxn id="2" idx="2"/>
            <a:endCxn id="1026" idx="0"/>
          </p:cNvCxnSpPr>
          <p:nvPr/>
        </p:nvCxnSpPr>
        <p:spPr>
          <a:xfrm>
            <a:off x="3307876" y="1395431"/>
            <a:ext cx="649610" cy="55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4BF966-1589-26D1-4374-3E8475136D9B}"/>
              </a:ext>
            </a:extLst>
          </p:cNvPr>
          <p:cNvGrpSpPr/>
          <p:nvPr/>
        </p:nvGrpSpPr>
        <p:grpSpPr>
          <a:xfrm>
            <a:off x="3446846" y="1953490"/>
            <a:ext cx="1021280" cy="1021280"/>
            <a:chOff x="1569281" y="2119664"/>
            <a:chExt cx="1021280" cy="1021280"/>
          </a:xfrm>
        </p:grpSpPr>
        <p:pic>
          <p:nvPicPr>
            <p:cNvPr id="1026" name="Picture 2" descr="Fiji">
              <a:extLst>
                <a:ext uri="{FF2B5EF4-FFF2-40B4-BE49-F238E27FC236}">
                  <a16:creationId xmlns:a16="http://schemas.microsoft.com/office/drawing/2014/main" id="{5AC1E12A-F38F-8492-50EE-D9B7634F3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281" y="2119664"/>
              <a:ext cx="1021280" cy="102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B499F-8354-FA7D-0922-E7ED1C2F513B}"/>
                </a:ext>
              </a:extLst>
            </p:cNvPr>
            <p:cNvSpPr txBox="1"/>
            <p:nvPr/>
          </p:nvSpPr>
          <p:spPr>
            <a:xfrm>
              <a:off x="1905033" y="2151993"/>
              <a:ext cx="3497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FIJI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72EA99-76E3-5B51-1F25-750CC9A7F76C}"/>
              </a:ext>
            </a:extLst>
          </p:cNvPr>
          <p:cNvSpPr/>
          <p:nvPr/>
        </p:nvSpPr>
        <p:spPr>
          <a:xfrm>
            <a:off x="2180387" y="3273084"/>
            <a:ext cx="1021278" cy="25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PointCloud.csv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E6EAC3-091C-1823-DB1A-6ACC3870BBD9}"/>
              </a:ext>
            </a:extLst>
          </p:cNvPr>
          <p:cNvSpPr/>
          <p:nvPr/>
        </p:nvSpPr>
        <p:spPr>
          <a:xfrm>
            <a:off x="3446848" y="3273084"/>
            <a:ext cx="1021278" cy="25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PointCloud.roi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07199-C093-E711-0C48-DD533167128F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691026" y="2974770"/>
            <a:ext cx="0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3969C9-7246-997A-E625-6B6DD4E86067}"/>
              </a:ext>
            </a:extLst>
          </p:cNvPr>
          <p:cNvCxnSpPr>
            <a:cxnSpLocks/>
            <a:stCxn id="1026" idx="2"/>
            <a:endCxn id="26" idx="0"/>
          </p:cNvCxnSpPr>
          <p:nvPr/>
        </p:nvCxnSpPr>
        <p:spPr>
          <a:xfrm>
            <a:off x="3957486" y="2974770"/>
            <a:ext cx="1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C113AF-D003-8F94-2254-90F45B4FF3E7}"/>
              </a:ext>
            </a:extLst>
          </p:cNvPr>
          <p:cNvSpPr/>
          <p:nvPr/>
        </p:nvSpPr>
        <p:spPr>
          <a:xfrm>
            <a:off x="2178406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858F9D-1DCD-A1E6-C79D-FAEF49042F64}"/>
              </a:ext>
            </a:extLst>
          </p:cNvPr>
          <p:cNvCxnSpPr>
            <a:stCxn id="25" idx="2"/>
            <a:endCxn id="52" idx="0"/>
          </p:cNvCxnSpPr>
          <p:nvPr/>
        </p:nvCxnSpPr>
        <p:spPr>
          <a:xfrm flipH="1">
            <a:off x="2689046" y="3532830"/>
            <a:ext cx="1980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83FC03-B839-6606-3B1E-AA71EA43A992}"/>
              </a:ext>
            </a:extLst>
          </p:cNvPr>
          <p:cNvCxnSpPr>
            <a:stCxn id="26" idx="2"/>
            <a:endCxn id="52" idx="0"/>
          </p:cNvCxnSpPr>
          <p:nvPr/>
        </p:nvCxnSpPr>
        <p:spPr>
          <a:xfrm flipH="1">
            <a:off x="2689046" y="3532829"/>
            <a:ext cx="1268441" cy="74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72DC16F4-40CD-D6DF-AA13-6B5CD3DFBC0F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3818515" y="884792"/>
            <a:ext cx="649610" cy="3903394"/>
          </a:xfrm>
          <a:prstGeom prst="bentConnector3">
            <a:avLst>
              <a:gd name="adj1" fmla="val 135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2CA382E-CE85-E2F5-599C-0F0614EBCA54}"/>
              </a:ext>
            </a:extLst>
          </p:cNvPr>
          <p:cNvGrpSpPr/>
          <p:nvPr/>
        </p:nvGrpSpPr>
        <p:grpSpPr>
          <a:xfrm>
            <a:off x="2844739" y="5775276"/>
            <a:ext cx="926274" cy="787729"/>
            <a:chOff x="7732817" y="1253835"/>
            <a:chExt cx="926274" cy="787729"/>
          </a:xfrm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72893746-135B-AD90-836C-7D5696444D9E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1040" name="Trapezium 1039">
                <a:extLst>
                  <a:ext uri="{FF2B5EF4-FFF2-40B4-BE49-F238E27FC236}">
                    <a16:creationId xmlns:a16="http://schemas.microsoft.com/office/drawing/2014/main" id="{147F1939-4E90-02ED-048E-9230C7DB3B41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041" name="Trapezium 1040">
                <a:extLst>
                  <a:ext uri="{FF2B5EF4-FFF2-40B4-BE49-F238E27FC236}">
                    <a16:creationId xmlns:a16="http://schemas.microsoft.com/office/drawing/2014/main" id="{69584DA4-6C2C-8997-1248-5DBA59C0D56B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E93A461-60B4-CDDD-DDC4-5E39FA04AB15}"/>
                </a:ext>
              </a:extLst>
            </p:cNvPr>
            <p:cNvSpPr txBox="1"/>
            <p:nvPr/>
          </p:nvSpPr>
          <p:spPr>
            <a:xfrm>
              <a:off x="7844560" y="1522101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MBT-net</a:t>
              </a:r>
            </a:p>
          </p:txBody>
        </p:sp>
      </p:grpSp>
      <p:cxnSp>
        <p:nvCxnSpPr>
          <p:cNvPr id="1043" name="Elbow Connector 1042">
            <a:extLst>
              <a:ext uri="{FF2B5EF4-FFF2-40B4-BE49-F238E27FC236}">
                <a16:creationId xmlns:a16="http://schemas.microsoft.com/office/drawing/2014/main" id="{D1C9EA65-C113-2000-9317-2A3E3EA4D6D6}"/>
              </a:ext>
            </a:extLst>
          </p:cNvPr>
          <p:cNvCxnSpPr>
            <a:stCxn id="52" idx="2"/>
            <a:endCxn id="1040" idx="1"/>
          </p:cNvCxnSpPr>
          <p:nvPr/>
        </p:nvCxnSpPr>
        <p:spPr>
          <a:xfrm rot="16200000" flipH="1">
            <a:off x="2584333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Elbow Connector 1044">
            <a:extLst>
              <a:ext uri="{FF2B5EF4-FFF2-40B4-BE49-F238E27FC236}">
                <a16:creationId xmlns:a16="http://schemas.microsoft.com/office/drawing/2014/main" id="{47E92391-4404-6A95-D4BC-BD6E796E831E}"/>
              </a:ext>
            </a:extLst>
          </p:cNvPr>
          <p:cNvCxnSpPr>
            <a:stCxn id="3" idx="2"/>
            <a:endCxn id="1041" idx="3"/>
          </p:cNvCxnSpPr>
          <p:nvPr/>
        </p:nvCxnSpPr>
        <p:spPr>
          <a:xfrm rot="5400000">
            <a:off x="3450122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A6660FC-9439-49F3-8175-954025B9C4A3}"/>
              </a:ext>
            </a:extLst>
          </p:cNvPr>
          <p:cNvSpPr txBox="1"/>
          <p:nvPr/>
        </p:nvSpPr>
        <p:spPr>
          <a:xfrm>
            <a:off x="3169064" y="22794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C8D7E-8D42-9B3B-A8B3-ABC5E815EAD3}"/>
              </a:ext>
            </a:extLst>
          </p:cNvPr>
          <p:cNvSpPr>
            <a:spLocks noChangeAspect="1"/>
          </p:cNvSpPr>
          <p:nvPr/>
        </p:nvSpPr>
        <p:spPr>
          <a:xfrm>
            <a:off x="7166280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FAD</a:t>
            </a:r>
            <a:br>
              <a:rPr lang="ru-RU" sz="1000" dirty="0"/>
            </a:br>
            <a:r>
              <a:rPr lang="en-US" sz="1000" dirty="0"/>
              <a:t>Synthetic</a:t>
            </a:r>
            <a:endParaRPr lang="en-DE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01342-3209-ABB1-92EA-F5AF4960CCC4}"/>
              </a:ext>
            </a:extLst>
          </p:cNvPr>
          <p:cNvSpPr/>
          <p:nvPr/>
        </p:nvSpPr>
        <p:spPr>
          <a:xfrm>
            <a:off x="5897840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5207FD-6838-AABA-794E-BF1AD08D5EB1}"/>
              </a:ext>
            </a:extLst>
          </p:cNvPr>
          <p:cNvGrpSpPr/>
          <p:nvPr/>
        </p:nvGrpSpPr>
        <p:grpSpPr>
          <a:xfrm>
            <a:off x="6564173" y="5775276"/>
            <a:ext cx="926274" cy="787729"/>
            <a:chOff x="7732817" y="1253835"/>
            <a:chExt cx="926274" cy="7877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3D39EC6-9DE0-1DD5-2C7C-2C336E42074C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38" name="Trapezium 37">
                <a:extLst>
                  <a:ext uri="{FF2B5EF4-FFF2-40B4-BE49-F238E27FC236}">
                    <a16:creationId xmlns:a16="http://schemas.microsoft.com/office/drawing/2014/main" id="{09A95C8B-2595-44B2-9F72-5D295AE9581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9" name="Trapezium 38">
                <a:extLst>
                  <a:ext uri="{FF2B5EF4-FFF2-40B4-BE49-F238E27FC236}">
                    <a16:creationId xmlns:a16="http://schemas.microsoft.com/office/drawing/2014/main" id="{07683283-1ED4-4A32-916B-04FDABF044B3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C33E0-FF7C-E5C5-4B36-DAD5C737A6EE}"/>
                </a:ext>
              </a:extLst>
            </p:cNvPr>
            <p:cNvSpPr txBox="1"/>
            <p:nvPr/>
          </p:nvSpPr>
          <p:spPr>
            <a:xfrm>
              <a:off x="7875992" y="1524587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MBT-net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1400A55-6439-2B03-B9D3-E50562C52136}"/>
              </a:ext>
            </a:extLst>
          </p:cNvPr>
          <p:cNvCxnSpPr>
            <a:stCxn id="28" idx="2"/>
            <a:endCxn id="38" idx="1"/>
          </p:cNvCxnSpPr>
          <p:nvPr/>
        </p:nvCxnSpPr>
        <p:spPr>
          <a:xfrm rot="16200000" flipH="1">
            <a:off x="6303767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4DABCF-0F4C-7518-C657-9681515FE83F}"/>
              </a:ext>
            </a:extLst>
          </p:cNvPr>
          <p:cNvCxnSpPr>
            <a:stCxn id="5" idx="2"/>
            <a:endCxn id="39" idx="3"/>
          </p:cNvCxnSpPr>
          <p:nvPr/>
        </p:nvCxnSpPr>
        <p:spPr>
          <a:xfrm rot="5400000">
            <a:off x="7169556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60132D-243A-0591-F2D9-D4FA336DE37D}"/>
              </a:ext>
            </a:extLst>
          </p:cNvPr>
          <p:cNvSpPr>
            <a:spLocks noChangeAspect="1"/>
          </p:cNvSpPr>
          <p:nvPr/>
        </p:nvSpPr>
        <p:spPr>
          <a:xfrm>
            <a:off x="6516670" y="382063"/>
            <a:ext cx="1021278" cy="102127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Simulator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C73B5-72A6-39E7-A39C-81651E4D07CB}"/>
              </a:ext>
            </a:extLst>
          </p:cNvPr>
          <p:cNvCxnSpPr>
            <a:stCxn id="43" idx="2"/>
            <a:endCxn id="5" idx="0"/>
          </p:cNvCxnSpPr>
          <p:nvPr/>
        </p:nvCxnSpPr>
        <p:spPr>
          <a:xfrm>
            <a:off x="7027309" y="1403341"/>
            <a:ext cx="649611" cy="287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DA11D5-0E07-1E6A-B3B2-2A62ECF95D33}"/>
              </a:ext>
            </a:extLst>
          </p:cNvPr>
          <p:cNvCxnSpPr>
            <a:stCxn id="43" idx="2"/>
            <a:endCxn id="28" idx="0"/>
          </p:cNvCxnSpPr>
          <p:nvPr/>
        </p:nvCxnSpPr>
        <p:spPr>
          <a:xfrm flipH="1">
            <a:off x="6408480" y="1403341"/>
            <a:ext cx="618829" cy="287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8" y="1710977"/>
            <a:ext cx="3843887" cy="395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26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23D72-76AC-9149-0D9A-05F426D96A04}"/>
              </a:ext>
            </a:extLst>
          </p:cNvPr>
          <p:cNvSpPr txBox="1"/>
          <p:nvPr/>
        </p:nvSpPr>
        <p:spPr>
          <a:xfrm>
            <a:off x="1657413" y="141170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58001-6963-2BD4-DE18-3854BEEBF20F}"/>
              </a:ext>
            </a:extLst>
          </p:cNvPr>
          <p:cNvSpPr txBox="1"/>
          <p:nvPr/>
        </p:nvSpPr>
        <p:spPr>
          <a:xfrm>
            <a:off x="5844226" y="137160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5708B-20CB-00B8-65C0-BC7FF396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7" y="1710977"/>
            <a:ext cx="3749695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381A0-7D9A-3475-00FD-327B8CBB205B}"/>
              </a:ext>
            </a:extLst>
          </p:cNvPr>
          <p:cNvSpPr txBox="1"/>
          <p:nvPr/>
        </p:nvSpPr>
        <p:spPr>
          <a:xfrm>
            <a:off x="8827606" y="1371600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 volume 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F85FD2-CFA1-B2B5-8A1C-C8F18C70B4B2}"/>
              </a:ext>
            </a:extLst>
          </p:cNvPr>
          <p:cNvGrpSpPr/>
          <p:nvPr/>
        </p:nvGrpSpPr>
        <p:grpSpPr>
          <a:xfrm>
            <a:off x="8465419" y="4421097"/>
            <a:ext cx="1427810" cy="725926"/>
            <a:chOff x="8691613" y="4523874"/>
            <a:chExt cx="1427810" cy="7259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4D37AB-FD96-6960-1C82-0D631A2EE7FF}"/>
                </a:ext>
              </a:extLst>
            </p:cNvPr>
            <p:cNvSpPr txBox="1"/>
            <p:nvPr/>
          </p:nvSpPr>
          <p:spPr>
            <a:xfrm>
              <a:off x="8754177" y="4523874"/>
              <a:ext cx="136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Macrophage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11DA4-09A2-B736-4A47-824502F628ED}"/>
                </a:ext>
              </a:extLst>
            </p:cNvPr>
            <p:cNvSpPr txBox="1"/>
            <p:nvPr/>
          </p:nvSpPr>
          <p:spPr>
            <a:xfrm>
              <a:off x="8760229" y="4880468"/>
              <a:ext cx="1221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dirty="0"/>
                <a:t>T-cell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D1139F-AD18-329E-E44B-C0E7D62E620A}"/>
                </a:ext>
              </a:extLst>
            </p:cNvPr>
            <p:cNvSpPr/>
            <p:nvPr/>
          </p:nvSpPr>
          <p:spPr>
            <a:xfrm>
              <a:off x="8691613" y="4677258"/>
              <a:ext cx="62564" cy="6256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1BB2BE-F05D-E76E-A166-859272176B2F}"/>
                </a:ext>
              </a:extLst>
            </p:cNvPr>
            <p:cNvSpPr/>
            <p:nvPr/>
          </p:nvSpPr>
          <p:spPr>
            <a:xfrm>
              <a:off x="8691613" y="5046590"/>
              <a:ext cx="62564" cy="625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98601E-E6A8-0CA9-BCB2-F5B414BD933C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740207" y="15256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761187" y="220633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740207" y="280234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765277" y="354367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80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19-5703-3F7D-183A-1CC093743EEA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605205" y="188523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611284" y="25533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611284" y="319044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605205" y="374148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11CAC72-496B-74EE-5E06-6B6C439463FF}"/>
              </a:ext>
            </a:extLst>
          </p:cNvPr>
          <p:cNvGrpSpPr/>
          <p:nvPr/>
        </p:nvGrpSpPr>
        <p:grpSpPr>
          <a:xfrm>
            <a:off x="1044029" y="330446"/>
            <a:ext cx="3833989" cy="3073958"/>
            <a:chOff x="1016152" y="272133"/>
            <a:chExt cx="3833989" cy="30739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4365A-C35C-1A8E-C6E5-F8FF5EDA0409}"/>
                </a:ext>
              </a:extLst>
            </p:cNvPr>
            <p:cNvGrpSpPr/>
            <p:nvPr/>
          </p:nvGrpSpPr>
          <p:grpSpPr>
            <a:xfrm>
              <a:off x="1107478" y="460718"/>
              <a:ext cx="3742663" cy="2885373"/>
              <a:chOff x="3300207" y="1421436"/>
              <a:chExt cx="4829626" cy="3723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B6A36DC-D927-002D-ADCF-4A3F0D90AF9D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DBEB418-6873-4884-DA98-FA4E12B42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B9ADFE-862D-1359-4DE9-97C3ED3CC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93192CA-45FC-F2D3-881B-7DAFFDCFE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C3712F-3FD9-A198-B3C5-F3191A3D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7A2556A-F134-452C-9B8A-B80EF460D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940C4F-D390-825A-45F6-570F2DEA85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BB5B9D3-F839-7B90-A9AA-B51D1E85E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B171CE5-C52C-7674-4A69-773AFEEC7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28045B-6CA6-7810-BBAA-B78E8F253DFB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F348710-A887-07B4-B5D0-040DA7061427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AD61D3D-2F61-F898-1E86-3CD80A744EAB}"/>
                  </a:ext>
                </a:extLst>
              </p:cNvPr>
              <p:cNvCxnSpPr>
                <a:cxnSpLocks/>
                <a:stCxn id="16" idx="6"/>
                <a:endCxn id="21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84EA70-B28B-0FF4-C024-DCF9DFDF8AAA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AE6868-25C4-C795-C546-E7477AA77EE6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D920A1-4073-5C2A-418A-2151C87CE0CB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BC5B82-89D6-EE1E-6365-A7C421BA3205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9B717A-79B8-5174-C8D7-7EAD8CF783E9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CF534-13C2-5335-CEBC-8A647A4C6143}"/>
                  </a:ext>
                </a:extLst>
              </p:cNvPr>
              <p:cNvSpPr txBox="1"/>
              <p:nvPr/>
            </p:nvSpPr>
            <p:spPr>
              <a:xfrm>
                <a:off x="4737075" y="1421436"/>
                <a:ext cx="50687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11</a:t>
                </a:r>
                <a:endParaRPr lang="en-D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B6772-3395-6B37-0962-D90C9E3FCADB}"/>
                  </a:ext>
                </a:extLst>
              </p:cNvPr>
              <p:cNvSpPr txBox="1"/>
              <p:nvPr/>
            </p:nvSpPr>
            <p:spPr>
              <a:xfrm>
                <a:off x="4761187" y="220633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12</a:t>
                </a:r>
                <a:endParaRPr lang="en-DE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42317-591E-48EA-CE10-293349EC6125}"/>
                  </a:ext>
                </a:extLst>
              </p:cNvPr>
              <p:cNvSpPr txBox="1"/>
              <p:nvPr/>
            </p:nvSpPr>
            <p:spPr>
              <a:xfrm>
                <a:off x="4740207" y="280234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13</a:t>
                </a:r>
                <a:endParaRPr lang="en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D6414-83A2-152B-6E93-24F33C39A515}"/>
                  </a:ext>
                </a:extLst>
              </p:cNvPr>
              <p:cNvSpPr txBox="1"/>
              <p:nvPr/>
            </p:nvSpPr>
            <p:spPr>
              <a:xfrm>
                <a:off x="4765277" y="354367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14</a:t>
                </a:r>
                <a:endParaRPr lang="en-DE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CCDB80-1806-C18B-FD4C-F0BC3862B4AC}"/>
                </a:ext>
              </a:extLst>
            </p:cNvPr>
            <p:cNvSpPr txBox="1"/>
            <p:nvPr/>
          </p:nvSpPr>
          <p:spPr>
            <a:xfrm>
              <a:off x="1016152" y="272133"/>
              <a:ext cx="37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30EA9-00F7-15F0-797F-01E909532759}"/>
              </a:ext>
            </a:extLst>
          </p:cNvPr>
          <p:cNvGrpSpPr/>
          <p:nvPr/>
        </p:nvGrpSpPr>
        <p:grpSpPr>
          <a:xfrm>
            <a:off x="7622168" y="98581"/>
            <a:ext cx="3833518" cy="3246733"/>
            <a:chOff x="7513638" y="235593"/>
            <a:chExt cx="3833518" cy="324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0F243-F210-D4BD-1339-9EAB87F6F806}"/>
                </a:ext>
              </a:extLst>
            </p:cNvPr>
            <p:cNvGrpSpPr/>
            <p:nvPr/>
          </p:nvGrpSpPr>
          <p:grpSpPr>
            <a:xfrm>
              <a:off x="7601873" y="625566"/>
              <a:ext cx="3745283" cy="2856760"/>
              <a:chOff x="3300207" y="1460937"/>
              <a:chExt cx="4829626" cy="368385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49F8E59-2F5E-B5DC-4C48-1CD7653A729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966E9A6-FB6E-1880-A20D-16C34D85D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A7C162-E831-4576-31B3-6DE7D8F9A0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E52D098-836B-B4E9-90DF-1FC01589F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3F6CB49-FF21-4C56-77EE-DADB5001F0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E22C9D4-CAB6-E869-226F-53931F8859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8B9298-A600-4400-F211-5AD4AECEF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8070723-1A6C-4E6C-CEEA-6B64F2BB4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CDD778-BAC6-0FBA-51CB-101C6C9BD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1E2FE6-0AAC-B5D8-2474-FF57E66ED9A1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00BDCB-851D-DD9A-B2DD-5A546F4228F6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0FEC46-F9C1-CADA-43E1-57FA71556F55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85104E-44C9-7127-5793-EB99A92F984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9E890C6-1BE7-4F15-FAF8-77B0B7419A4D}"/>
                  </a:ext>
                </a:extLst>
              </p:cNvPr>
              <p:cNvCxnSpPr>
                <a:stCxn id="41" idx="6"/>
                <a:endCxn id="45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91DA9-E358-75C8-AEBD-84719BFA1E1B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A5C0963-25C3-379C-C102-D8943F459714}"/>
                  </a:ext>
                </a:extLst>
              </p:cNvPr>
              <p:cNvCxnSpPr>
                <a:stCxn id="43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D0136-6719-B3F5-1FEA-5D72DBF18CB2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C8562-9BDB-87E0-E756-94BD09679800}"/>
                  </a:ext>
                </a:extLst>
              </p:cNvPr>
              <p:cNvSpPr txBox="1"/>
              <p:nvPr/>
            </p:nvSpPr>
            <p:spPr>
              <a:xfrm>
                <a:off x="4509130" y="1755937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21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5613DB-7704-6663-1B1B-250699616726}"/>
                  </a:ext>
                </a:extLst>
              </p:cNvPr>
              <p:cNvSpPr txBox="1"/>
              <p:nvPr/>
            </p:nvSpPr>
            <p:spPr>
              <a:xfrm>
                <a:off x="4544717" y="242813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22</a:t>
                </a:r>
                <a:endParaRPr lang="en-D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F76532-F450-7737-B99E-129E397C9A74}"/>
                  </a:ext>
                </a:extLst>
              </p:cNvPr>
              <p:cNvSpPr txBox="1"/>
              <p:nvPr/>
            </p:nvSpPr>
            <p:spPr>
              <a:xfrm>
                <a:off x="4611284" y="319044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23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04EB1-4DE8-C5D8-3137-B0CE8FD48789}"/>
                  </a:ext>
                </a:extLst>
              </p:cNvPr>
              <p:cNvSpPr txBox="1"/>
              <p:nvPr/>
            </p:nvSpPr>
            <p:spPr>
              <a:xfrm>
                <a:off x="4605205" y="3741485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24</a:t>
                </a:r>
                <a:endParaRPr lang="en-DE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F7876D-1A64-DCA5-66A7-A0853231233C}"/>
                </a:ext>
              </a:extLst>
            </p:cNvPr>
            <p:cNvSpPr txBox="1"/>
            <p:nvPr/>
          </p:nvSpPr>
          <p:spPr>
            <a:xfrm>
              <a:off x="7513638" y="23559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DEDF6F5-148F-8680-E571-854F84A7D035}"/>
              </a:ext>
            </a:extLst>
          </p:cNvPr>
          <p:cNvSpPr txBox="1"/>
          <p:nvPr/>
        </p:nvSpPr>
        <p:spPr>
          <a:xfrm>
            <a:off x="4137159" y="343865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E93B48-67E5-2511-AFBA-7B43C112A30C}"/>
              </a:ext>
            </a:extLst>
          </p:cNvPr>
          <p:cNvGrpSpPr/>
          <p:nvPr/>
        </p:nvGrpSpPr>
        <p:grpSpPr>
          <a:xfrm>
            <a:off x="4233908" y="3555932"/>
            <a:ext cx="3766143" cy="3050804"/>
            <a:chOff x="3310759" y="2678839"/>
            <a:chExt cx="5146084" cy="41686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45374D-21AF-3098-EB23-E91AE6176C6C}"/>
                </a:ext>
              </a:extLst>
            </p:cNvPr>
            <p:cNvSpPr/>
            <p:nvPr/>
          </p:nvSpPr>
          <p:spPr>
            <a:xfrm>
              <a:off x="7437340" y="4163843"/>
              <a:ext cx="1019503" cy="14924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755AE8-126E-353D-49D0-407305F8DEAA}"/>
                </a:ext>
              </a:extLst>
            </p:cNvPr>
            <p:cNvSpPr/>
            <p:nvPr/>
          </p:nvSpPr>
          <p:spPr>
            <a:xfrm>
              <a:off x="5396958" y="2687918"/>
              <a:ext cx="1019503" cy="415956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A4EA0E-508D-B8A0-B2A5-AF8F89F0F4AD}"/>
                </a:ext>
              </a:extLst>
            </p:cNvPr>
            <p:cNvSpPr/>
            <p:nvPr/>
          </p:nvSpPr>
          <p:spPr>
            <a:xfrm>
              <a:off x="3310759" y="3256812"/>
              <a:ext cx="1019503" cy="31622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59A75E-8B8F-496E-37D6-4EAEBD7636A4}"/>
                </a:ext>
              </a:extLst>
            </p:cNvPr>
            <p:cNvGrpSpPr/>
            <p:nvPr/>
          </p:nvGrpSpPr>
          <p:grpSpPr>
            <a:xfrm>
              <a:off x="3470876" y="3095185"/>
              <a:ext cx="4829626" cy="3683856"/>
              <a:chOff x="3300207" y="1460937"/>
              <a:chExt cx="4829626" cy="368385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B406130-F570-C731-C4C2-B4618788623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040483-A026-D5F2-C9C7-ACFDDE2C7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C3F5C57-2DA3-A1D5-6749-614EAE8BC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29D600B-D0D2-492F-EABB-2ACE2CE44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C89CE66-2813-6574-1341-CFCE9201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191B8A-D4EB-C345-184E-45351648E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43D0D89-A131-D298-0875-4F450CF1AB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5A28BFB-FC5C-5A59-08F2-B18A723C2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1EAE908-EB36-0C4E-BCE3-599763FA2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080BB-B579-F69F-C0E4-93F7DEDBEE69}"/>
                  </a:ext>
                </a:extLst>
              </p:cNvPr>
              <p:cNvCxnSpPr>
                <a:stCxn id="73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64958B6-A8FD-A577-10EB-8CDC5B2B71AA}"/>
                  </a:ext>
                </a:extLst>
              </p:cNvPr>
              <p:cNvCxnSpPr>
                <a:stCxn id="73" idx="6"/>
                <a:endCxn id="77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40DEA0-307A-0CF1-E247-B92A7F2EE95F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EF73C3-0E7F-FF5A-A0F5-142FA9717903}"/>
                  </a:ext>
                </a:extLst>
              </p:cNvPr>
              <p:cNvCxnSpPr>
                <a:stCxn id="73" idx="6"/>
                <a:endCxn id="79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AB163A-4847-2A47-BF7E-880CE47B7834}"/>
                  </a:ext>
                </a:extLst>
              </p:cNvPr>
              <p:cNvCxnSpPr>
                <a:stCxn id="76" idx="6"/>
                <a:endCxn id="80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D6B9EE-20F6-44FF-02F4-DDB029AE5209}"/>
                  </a:ext>
                </a:extLst>
              </p:cNvPr>
              <p:cNvCxnSpPr>
                <a:stCxn id="77" idx="6"/>
                <a:endCxn id="80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15B07B5-FEDD-908A-78BD-837C5D88A89E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B53394-685F-6FA6-AB79-65B8D880900A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53FED65-9DA6-AB86-9D85-A22B7E400FC0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C602763-4A9A-602F-D07C-192AE32B3ECB}"/>
                  </a:ext>
                </a:extLst>
              </p:cNvPr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9AA98DE-12A6-71F4-33FE-50C9607356F8}"/>
                  </a:ext>
                </a:extLst>
              </p:cNvPr>
              <p:cNvCxnSpPr>
                <a:stCxn id="74" idx="6"/>
                <a:endCxn id="78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2C6AF9-3457-2415-383C-D6FEC2721EAF}"/>
                  </a:ext>
                </a:extLst>
              </p:cNvPr>
              <p:cNvCxnSpPr>
                <a:stCxn id="74" idx="6"/>
                <a:endCxn id="79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7A7B6C-C079-E5B4-9150-61C9CBA0A4E3}"/>
                  </a:ext>
                </a:extLst>
              </p:cNvPr>
              <p:cNvCxnSpPr>
                <a:stCxn id="75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24804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B95B68E-5E86-EDAE-69BA-B268337001E9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2177B9-A2B8-7EA2-D572-9A6AFEB6C6D7}"/>
                  </a:ext>
                </a:extLst>
              </p:cNvPr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020207" y="3796841"/>
                <a:ext cx="133481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2DD05C-50A5-057C-5764-31445A5585B2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4020207" y="4301338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103CF4-6694-7B1C-A605-38556464E5FB}"/>
                </a:ext>
              </a:extLst>
            </p:cNvPr>
            <p:cNvSpPr txBox="1"/>
            <p:nvPr/>
          </p:nvSpPr>
          <p:spPr>
            <a:xfrm>
              <a:off x="3617856" y="3157229"/>
              <a:ext cx="423225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47BCD5-5D61-8CC2-6D88-1AA05D353A5D}"/>
                </a:ext>
              </a:extLst>
            </p:cNvPr>
            <p:cNvSpPr txBox="1"/>
            <p:nvPr/>
          </p:nvSpPr>
          <p:spPr>
            <a:xfrm>
              <a:off x="5692104" y="2678839"/>
              <a:ext cx="432973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EA0646-26DB-7193-AD41-B98F08D56832}"/>
                </a:ext>
              </a:extLst>
            </p:cNvPr>
            <p:cNvSpPr txBox="1"/>
            <p:nvPr/>
          </p:nvSpPr>
          <p:spPr>
            <a:xfrm>
              <a:off x="7737126" y="4123410"/>
              <a:ext cx="406751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6971</TotalTime>
  <Words>309</Words>
  <Application>Microsoft Macintosh PowerPoint</Application>
  <PresentationFormat>Widescreen</PresentationFormat>
  <Paragraphs>191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6</cp:revision>
  <dcterms:created xsi:type="dcterms:W3CDTF">2022-07-13T22:20:38Z</dcterms:created>
  <dcterms:modified xsi:type="dcterms:W3CDTF">2022-09-04T19:26:32Z</dcterms:modified>
</cp:coreProperties>
</file>